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6.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7.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8.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9.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0.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1.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2.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13.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theme/theme14.xml" ContentType="application/vnd.openxmlformats-officedocument.theme+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15.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16.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17.xml" ContentType="application/vnd.openxmlformats-officedocument.theme+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18.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6974" r:id="rId4"/>
    <p:sldMasterId id="2147487007" r:id="rId5"/>
    <p:sldMasterId id="2147487038" r:id="rId6"/>
    <p:sldMasterId id="2147487073" r:id="rId7"/>
    <p:sldMasterId id="2147487109" r:id="rId8"/>
    <p:sldMasterId id="2147487128" r:id="rId9"/>
    <p:sldMasterId id="2147487207" r:id="rId10"/>
    <p:sldMasterId id="2147487253" r:id="rId11"/>
    <p:sldMasterId id="2147487278" r:id="rId12"/>
    <p:sldMasterId id="2147487313" r:id="rId13"/>
    <p:sldMasterId id="2147487336" r:id="rId14"/>
    <p:sldMasterId id="2147487400" r:id="rId15"/>
    <p:sldMasterId id="2147487435" r:id="rId16"/>
    <p:sldMasterId id="2147487446" r:id="rId17"/>
    <p:sldMasterId id="2147487483" r:id="rId18"/>
    <p:sldMasterId id="2147487497" r:id="rId19"/>
    <p:sldMasterId id="2147487542" r:id="rId20"/>
    <p:sldMasterId id="2147487580" r:id="rId21"/>
    <p:sldMasterId id="2147487628" r:id="rId22"/>
  </p:sldMasterIdLst>
  <p:notesMasterIdLst>
    <p:notesMasterId r:id="rId60"/>
  </p:notesMasterIdLst>
  <p:handoutMasterIdLst>
    <p:handoutMasterId r:id="rId61"/>
  </p:handoutMasterIdLst>
  <p:sldIdLst>
    <p:sldId id="2145705660" r:id="rId23"/>
    <p:sldId id="604" r:id="rId24"/>
    <p:sldId id="2147470595" r:id="rId25"/>
    <p:sldId id="2147470594" r:id="rId26"/>
    <p:sldId id="2147470599" r:id="rId27"/>
    <p:sldId id="257" r:id="rId28"/>
    <p:sldId id="2147470607" r:id="rId29"/>
    <p:sldId id="2076137000" r:id="rId30"/>
    <p:sldId id="261" r:id="rId31"/>
    <p:sldId id="267" r:id="rId32"/>
    <p:sldId id="2147470604" r:id="rId33"/>
    <p:sldId id="2147470601" r:id="rId34"/>
    <p:sldId id="263" r:id="rId35"/>
    <p:sldId id="2076137677" r:id="rId36"/>
    <p:sldId id="2076137712" r:id="rId37"/>
    <p:sldId id="2147470602" r:id="rId38"/>
    <p:sldId id="2147470593" r:id="rId39"/>
    <p:sldId id="2147470596" r:id="rId40"/>
    <p:sldId id="2141411438" r:id="rId41"/>
    <p:sldId id="2147469677" r:id="rId42"/>
    <p:sldId id="2147470564" r:id="rId43"/>
    <p:sldId id="2147470586" r:id="rId44"/>
    <p:sldId id="2147469762" r:id="rId45"/>
    <p:sldId id="2147470588" r:id="rId46"/>
    <p:sldId id="2147469675" r:id="rId47"/>
    <p:sldId id="2076137556" r:id="rId48"/>
    <p:sldId id="269" r:id="rId49"/>
    <p:sldId id="2147469425" r:id="rId50"/>
    <p:sldId id="2141411472" r:id="rId51"/>
    <p:sldId id="2141411448" r:id="rId52"/>
    <p:sldId id="2147470589" r:id="rId53"/>
    <p:sldId id="2141411417" r:id="rId54"/>
    <p:sldId id="2141411459" r:id="rId55"/>
    <p:sldId id="2141411462" r:id="rId56"/>
    <p:sldId id="2147470598" r:id="rId57"/>
    <p:sldId id="2147470349" r:id="rId58"/>
    <p:sldId id="2141411443" r:id="rId59"/>
  </p:sldIdLst>
  <p:sldSz cx="12192000" cy="6858000"/>
  <p:notesSz cx="7010400" cy="92964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F7A3ABD-8A88-4EBD-8D93-6CE6355A22C6}">
          <p14:sldIdLst>
            <p14:sldId id="2145705660"/>
            <p14:sldId id="604"/>
            <p14:sldId id="2147470595"/>
            <p14:sldId id="2147470594"/>
          </p14:sldIdLst>
        </p14:section>
        <p14:section name="Accelerate Microservices Development" id="{31B34315-37B8-0A49-883E-BED8C6E8028C}">
          <p14:sldIdLst>
            <p14:sldId id="2147470599"/>
            <p14:sldId id="257"/>
            <p14:sldId id="2147470607"/>
            <p14:sldId id="2076137000"/>
            <p14:sldId id="261"/>
            <p14:sldId id="267"/>
            <p14:sldId id="2147470604"/>
            <p14:sldId id="2147470601"/>
            <p14:sldId id="263"/>
            <p14:sldId id="2076137677"/>
            <p14:sldId id="2076137712"/>
            <p14:sldId id="2147470602"/>
            <p14:sldId id="2147470593"/>
          </p14:sldIdLst>
        </p14:section>
        <p14:section name="Demo" id="{9050790F-06D8-A544-94CB-D6050A37CB95}">
          <p14:sldIdLst>
            <p14:sldId id="2147470596"/>
          </p14:sldIdLst>
        </p14:section>
        <p14:section name="Java Choices on Azure" id="{C8A80F3F-53B9-7B41-BA8C-250481616F5C}">
          <p14:sldIdLst>
            <p14:sldId id="2141411438"/>
            <p14:sldId id="2147469677"/>
            <p14:sldId id="2147470564"/>
            <p14:sldId id="2147470586"/>
            <p14:sldId id="2147469762"/>
            <p14:sldId id="2147470588"/>
            <p14:sldId id="2147469675"/>
            <p14:sldId id="2076137556"/>
            <p14:sldId id="269"/>
            <p14:sldId id="2147469425"/>
            <p14:sldId id="2141411472"/>
          </p14:sldIdLst>
        </p14:section>
        <p14:section name="Microsoft &amp; Java" id="{0D64CE92-9082-D54D-ACF6-5097DE596D9B}">
          <p14:sldIdLst>
            <p14:sldId id="2141411448"/>
            <p14:sldId id="2147470589"/>
            <p14:sldId id="2141411417"/>
            <p14:sldId id="2141411459"/>
            <p14:sldId id="2141411462"/>
          </p14:sldIdLst>
        </p14:section>
        <p14:section name="Wrap-up &amp; Resources" id="{FEFFA0DA-8A95-4748-BB04-B44459DE3965}">
          <p14:sldIdLst>
            <p14:sldId id="2147470598"/>
            <p14:sldId id="2147470349"/>
            <p14:sldId id="21414114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904" userDrawn="1">
          <p15:clr>
            <a:srgbClr val="A4A3A4"/>
          </p15:clr>
        </p15:guide>
        <p15:guide id="2" pos="415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B2156A7-2A68-AEDF-922F-151B71B109F5}" name="Jay Lee" initials="JL" userId="S::changl@microsoft.com::1cba0b9c-b7ef-4bd2-892d-a36e7811f28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23"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F1FF"/>
    <a:srgbClr val="FF8015"/>
    <a:srgbClr val="50E6FF"/>
    <a:srgbClr val="1A1A1A"/>
    <a:srgbClr val="1F2574"/>
    <a:srgbClr val="E3E3E2"/>
    <a:srgbClr val="1998B2"/>
    <a:srgbClr val="000000"/>
    <a:srgbClr val="10162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3" autoAdjust="0"/>
    <p:restoredTop sz="81491" autoAdjust="0"/>
  </p:normalViewPr>
  <p:slideViewPr>
    <p:cSldViewPr snapToGrid="0">
      <p:cViewPr varScale="1">
        <p:scale>
          <a:sx n="109" d="100"/>
          <a:sy n="109" d="100"/>
        </p:scale>
        <p:origin x="2744" y="192"/>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30" d="100"/>
        <a:sy n="130" d="100"/>
      </p:scale>
      <p:origin x="0" y="-1720"/>
    </p:cViewPr>
  </p:sorterViewPr>
  <p:notesViewPr>
    <p:cSldViewPr snapToGrid="0">
      <p:cViewPr>
        <p:scale>
          <a:sx n="1" d="2"/>
          <a:sy n="1" d="2"/>
        </p:scale>
        <p:origin x="0" y="0"/>
      </p:cViewPr>
      <p:guideLst>
        <p:guide orient="horz" pos="3904"/>
        <p:guide pos="415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microsoft.com/office/2018/10/relationships/authors" Target="authors.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5689"/>
            <a:ext cx="5710822" cy="619760"/>
          </a:xfrm>
          <a:prstGeom prst="rect">
            <a:avLst/>
          </a:prstGeom>
        </p:spPr>
        <p:txBody>
          <a:bodyPr vert="horz" lIns="141924" tIns="70962" rIns="141924" bIns="70962" rtlCol="0"/>
          <a:lstStyle>
            <a:lvl1pPr algn="l">
              <a:defRPr sz="1900"/>
            </a:lvl1pPr>
          </a:lstStyle>
          <a:p>
            <a:endParaRPr lang="en-US">
              <a:latin typeface="Segoe UI" pitchFamily="34" charset="0"/>
            </a:endParaRPr>
          </a:p>
        </p:txBody>
      </p:sp>
      <p:sp>
        <p:nvSpPr>
          <p:cNvPr id="7" name="Date Placeholder 6"/>
          <p:cNvSpPr>
            <a:spLocks noGrp="1"/>
          </p:cNvSpPr>
          <p:nvPr>
            <p:ph type="dt" sz="quarter" idx="1"/>
          </p:nvPr>
        </p:nvSpPr>
        <p:spPr>
          <a:xfrm>
            <a:off x="7464948" y="0"/>
            <a:ext cx="5710822" cy="619760"/>
          </a:xfrm>
          <a:prstGeom prst="rect">
            <a:avLst/>
          </a:prstGeom>
        </p:spPr>
        <p:txBody>
          <a:bodyPr vert="horz" lIns="141924" tIns="70962" rIns="141924" bIns="70962" rtlCol="0"/>
          <a:lstStyle>
            <a:lvl1pPr algn="r">
              <a:defRPr sz="1900"/>
            </a:lvl1pPr>
          </a:lstStyle>
          <a:p>
            <a:fld id="{460F9EC6-89FF-47E1-8594-1A32E3B45134}" type="datetime8">
              <a:rPr lang="en-US" smtClean="0">
                <a:latin typeface="Segoe UI" pitchFamily="34" charset="0"/>
              </a:rPr>
              <a:t>10/5/22 5:40 PM</a:t>
            </a:fld>
            <a:endParaRPr lang="en-US">
              <a:latin typeface="Segoe UI" pitchFamily="34" charset="0"/>
            </a:endParaRPr>
          </a:p>
        </p:txBody>
      </p:sp>
      <p:sp>
        <p:nvSpPr>
          <p:cNvPr id="8" name="Footer Placeholder 7"/>
          <p:cNvSpPr>
            <a:spLocks noGrp="1"/>
          </p:cNvSpPr>
          <p:nvPr>
            <p:ph type="ftr" sz="quarter" idx="2"/>
          </p:nvPr>
        </p:nvSpPr>
        <p:spPr>
          <a:xfrm>
            <a:off x="0" y="11773289"/>
            <a:ext cx="11136103" cy="450633"/>
          </a:xfrm>
          <a:prstGeom prst="rect">
            <a:avLst/>
          </a:prstGeom>
        </p:spPr>
        <p:txBody>
          <a:bodyPr vert="horz" lIns="141924" tIns="70962" rIns="141924" bIns="70962" rtlCol="0" anchor="b"/>
          <a:lstStyle>
            <a:lvl1pPr algn="l">
              <a:defRPr sz="1900"/>
            </a:lvl1pPr>
          </a:lstStyle>
          <a:p>
            <a:pPr marL="618454" defTabSz="1418773" eaLnBrk="0" hangingPunct="0"/>
            <a:r>
              <a:rPr lang="en-US" sz="6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11114137" y="11773289"/>
            <a:ext cx="2061632" cy="619760"/>
          </a:xfrm>
          <a:prstGeom prst="rect">
            <a:avLst/>
          </a:prstGeom>
        </p:spPr>
        <p:txBody>
          <a:bodyPr vert="horz" lIns="141924" tIns="70962" rIns="141924" bIns="70962" rtlCol="0" anchor="b"/>
          <a:lstStyle>
            <a:lvl1pPr algn="r">
              <a:defRPr sz="19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5710822" cy="619760"/>
          </a:xfrm>
          <a:prstGeom prst="rect">
            <a:avLst/>
          </a:prstGeom>
        </p:spPr>
        <p:txBody>
          <a:bodyPr vert="horz" lIns="141924" tIns="70962" rIns="141924" bIns="70962" rtlCol="0"/>
          <a:lstStyle>
            <a:lvl1pPr algn="l">
              <a:defRPr sz="19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2457450" y="930275"/>
            <a:ext cx="8262938" cy="4648200"/>
          </a:xfrm>
          <a:prstGeom prst="rect">
            <a:avLst/>
          </a:prstGeom>
          <a:noFill/>
          <a:ln w="12700">
            <a:solidFill>
              <a:prstClr val="black"/>
            </a:solidFill>
          </a:ln>
        </p:spPr>
        <p:txBody>
          <a:bodyPr vert="horz" lIns="141924" tIns="70962" rIns="141924" bIns="70962" rtlCol="0" anchor="ctr"/>
          <a:lstStyle/>
          <a:p>
            <a:endParaRPr lang="en-US"/>
          </a:p>
        </p:txBody>
      </p:sp>
      <p:sp>
        <p:nvSpPr>
          <p:cNvPr id="10" name="Footer Placeholder 9"/>
          <p:cNvSpPr>
            <a:spLocks noGrp="1"/>
          </p:cNvSpPr>
          <p:nvPr>
            <p:ph type="ftr" sz="quarter" idx="4"/>
          </p:nvPr>
        </p:nvSpPr>
        <p:spPr>
          <a:xfrm>
            <a:off x="0" y="11775440"/>
            <a:ext cx="11377714" cy="482529"/>
          </a:xfrm>
          <a:prstGeom prst="rect">
            <a:avLst/>
          </a:prstGeom>
        </p:spPr>
        <p:txBody>
          <a:bodyPr vert="horz" lIns="141924" tIns="70962" rIns="141924" bIns="70962" rtlCol="0" anchor="b"/>
          <a:lstStyle>
            <a:lvl1pPr marL="887025" indent="0" algn="l">
              <a:defRPr sz="1900"/>
            </a:lvl1pPr>
          </a:lstStyle>
          <a:p>
            <a:pPr defTabSz="1418773"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7464948" y="0"/>
            <a:ext cx="5710822" cy="619760"/>
          </a:xfrm>
          <a:prstGeom prst="rect">
            <a:avLst/>
          </a:prstGeom>
        </p:spPr>
        <p:txBody>
          <a:bodyPr vert="horz" lIns="141924" tIns="70962" rIns="141924" bIns="70962" rtlCol="0"/>
          <a:lstStyle>
            <a:lvl1pPr algn="r">
              <a:defRPr sz="1900">
                <a:latin typeface="Segoe UI" pitchFamily="34" charset="0"/>
              </a:defRPr>
            </a:lvl1pPr>
          </a:lstStyle>
          <a:p>
            <a:fld id="{386CE63F-9E7F-4C04-9D0D-FCA25A8E9E86}" type="datetime8">
              <a:rPr lang="en-US" smtClean="0"/>
              <a:t>10/5/22 5:40 PM</a:t>
            </a:fld>
            <a:endParaRPr lang="en-US"/>
          </a:p>
        </p:txBody>
      </p:sp>
      <p:sp>
        <p:nvSpPr>
          <p:cNvPr id="12" name="Notes Placeholder 11"/>
          <p:cNvSpPr>
            <a:spLocks noGrp="1"/>
          </p:cNvSpPr>
          <p:nvPr>
            <p:ph type="body" sz="quarter" idx="3"/>
          </p:nvPr>
        </p:nvSpPr>
        <p:spPr>
          <a:xfrm>
            <a:off x="1317882" y="5887720"/>
            <a:ext cx="10543056" cy="5577840"/>
          </a:xfrm>
          <a:prstGeom prst="rect">
            <a:avLst/>
          </a:prstGeom>
        </p:spPr>
        <p:txBody>
          <a:bodyPr vert="horz" lIns="141924" tIns="70962" rIns="141924" bIns="709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11355749" y="11773289"/>
            <a:ext cx="1820020" cy="619760"/>
          </a:xfrm>
          <a:prstGeom prst="rect">
            <a:avLst/>
          </a:prstGeom>
        </p:spPr>
        <p:txBody>
          <a:bodyPr vert="horz" lIns="141924" tIns="70962" rIns="141924" bIns="70962" rtlCol="0" anchor="b"/>
          <a:lstStyle>
            <a:lvl1pPr algn="r">
              <a:defRPr sz="19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1419189">
              <a:defRPr/>
            </a:pPr>
            <a:endParaRPr lang="en-US">
              <a:solidFill>
                <a:prstClr val="black"/>
              </a:solidFill>
            </a:endParaRPr>
          </a:p>
        </p:txBody>
      </p:sp>
      <p:sp>
        <p:nvSpPr>
          <p:cNvPr id="5" name="Footer Placeholder 4"/>
          <p:cNvSpPr>
            <a:spLocks noGrp="1"/>
          </p:cNvSpPr>
          <p:nvPr>
            <p:ph type="ftr" sz="quarter" idx="4"/>
          </p:nvPr>
        </p:nvSpPr>
        <p:spPr/>
        <p:txBody>
          <a:bodyPr/>
          <a:lstStyle/>
          <a:p>
            <a:pPr defTabSz="1418773" eaLnBrk="0" hangingPunct="0">
              <a:defRPr/>
            </a:pPr>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1419189">
              <a:defRPr/>
            </a:pPr>
            <a:fld id="{386CE63F-9E7F-4C04-9D0D-FCA25A8E9E86}" type="datetime8">
              <a:rPr lang="en-US">
                <a:solidFill>
                  <a:prstClr val="black"/>
                </a:solidFill>
              </a:rPr>
              <a:pPr defTabSz="1419189">
                <a:defRPr/>
              </a:pPr>
              <a:t>10/5/22 5:40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1419189">
              <a:defRPr/>
            </a:pPr>
            <a:fld id="{B4008EB6-D09E-4580-8CD6-DDB14511944F}" type="slidenum">
              <a:rPr lang="en-US">
                <a:solidFill>
                  <a:prstClr val="black"/>
                </a:solidFill>
              </a:rPr>
              <a:pPr defTabSz="1419189">
                <a:defRPr/>
              </a:pPr>
              <a:t>1</a:t>
            </a:fld>
            <a:endParaRPr lang="en-US">
              <a:solidFill>
                <a:prstClr val="black"/>
              </a:solidFill>
            </a:endParaRPr>
          </a:p>
        </p:txBody>
      </p:sp>
    </p:spTree>
    <p:extLst>
      <p:ext uri="{BB962C8B-B14F-4D97-AF65-F5344CB8AC3E}">
        <p14:creationId xmlns:p14="http://schemas.microsoft.com/office/powerpoint/2010/main" val="280811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45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68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38B7A-8725-4956-B3BD-FBC8499B11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24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87025" marR="0" lvl="0" indent="0" algn="l" defTabSz="1418773"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10/5/22 5:40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890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Full JFR recording and visualization.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87025" marR="0" lvl="0" indent="0" algn="l" defTabSz="1418773"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10/5/22 5:40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593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NL"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418773"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10/5/22 5:40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9480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5196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endParaRPr kumimoji="0" lang="en-US" sz="900" b="0" i="0" u="none" strike="noStrike" kern="1200" cap="none" spc="0" normalizeH="0" baseline="0" noProof="0" dirty="0">
              <a:ln>
                <a:noFill/>
              </a:ln>
              <a:gradFill>
                <a:gsLst>
                  <a:gs pos="2917">
                    <a:srgbClr val="FFFFFF"/>
                  </a:gs>
                  <a:gs pos="28000">
                    <a:srgbClr val="FFFFFF"/>
                  </a:gs>
                </a:gsLst>
                <a:lin ang="5400000" scaled="0"/>
              </a:gradFill>
              <a:effectLst/>
              <a:uLnTx/>
              <a:uFillTx/>
              <a:latin typeface="Segoe UI"/>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6870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E171D1-9FF0-4562-B0AF-6566CF384C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928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994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0A6473-BB9F-4670-822F-E65C1DB697A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077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fontAlgn="base">
              <a:lnSpc>
                <a:spcPct val="107000"/>
              </a:lnSpc>
              <a:spcBef>
                <a:spcPts val="0"/>
              </a:spcBef>
              <a:spcAft>
                <a:spcPts val="800"/>
              </a:spcAft>
              <a:buSzPts val="1000"/>
              <a:buFont typeface="Arial" panose="020B0604020202020204" pitchFamily="34" charset="0"/>
              <a:buNone/>
              <a:tabLst>
                <a:tab pos="457200" algn="l"/>
              </a:tabLst>
            </a:pPr>
            <a:endParaRPr lang="en-US" sz="1800" dirty="0">
              <a:effectLst/>
              <a:latin typeface="Calibri"/>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6FD8D5-A4B9-43F1-8F3A-F2580DFFE4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99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10/5/22 5:40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05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800"/>
              </a:spcAft>
              <a:buClrTx/>
              <a:buSzTx/>
              <a:buFont typeface="Calibri" panose="020F0502020204030204" pitchFamily="34" charset="0"/>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3742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7751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10/5/22 5:40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7639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400" b="0" i="0" dirty="0">
              <a:solidFill>
                <a:srgbClr val="000000"/>
              </a:solidFill>
              <a:effectLst/>
              <a:latin typeface="-apple-system"/>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10/5/22 5:40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466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081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418773"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10/5/22 5:40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28294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97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418773"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10/5/22 5:40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05619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panose="020B0604020202020204" pitchFamily="34" charset="0"/>
              <a:buNone/>
            </a:pPr>
            <a:endParaRPr lang="en-US" sz="900" dirty="0">
              <a:solidFill>
                <a:schemeClr val="tx1"/>
              </a:solidFill>
              <a:latin typeface="Segoe UI" panose="020B0502040204020203" pitchFamily="34" charset="0"/>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10/5/22 5:40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0144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33A7-EC0C-4442-81E2-66D0903404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25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9b53a0ee6a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9b53a0ee6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6622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1845799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c3e5321d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g9c3e5321dc_0_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2714934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9c3e5321d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 name="Google Shape;401;g9c3e5321dc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943771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Full JFR recording and visualization.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87025" marR="0" lvl="0" indent="0" algn="l" defTabSz="1418773"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10/5/22 5:40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4538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763ca3727d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5" name="Google Shape;4635;g763ca3727d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dirty="0"/>
          </a:p>
        </p:txBody>
      </p:sp>
    </p:spTree>
    <p:extLst>
      <p:ext uri="{BB962C8B-B14F-4D97-AF65-F5344CB8AC3E}">
        <p14:creationId xmlns:p14="http://schemas.microsoft.com/office/powerpoint/2010/main" val="297402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8.xml"/><Relationship Id="rId4" Type="http://schemas.openxmlformats.org/officeDocument/2006/relationships/image" Target="../media/image2.emf"/></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12.xml"/><Relationship Id="rId4" Type="http://schemas.openxmlformats.org/officeDocument/2006/relationships/image" Target="../media/image69.jpe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7.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7.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7.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7.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1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8.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8.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8.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8.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8.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8.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8.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18.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8.xml"/><Relationship Id="rId4" Type="http://schemas.openxmlformats.org/officeDocument/2006/relationships/image" Target="../media/image20.jpeg"/></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8.xml"/><Relationship Id="rId5" Type="http://schemas.openxmlformats.org/officeDocument/2006/relationships/image" Target="../media/image89.jpeg"/><Relationship Id="rId4" Type="http://schemas.openxmlformats.org/officeDocument/2006/relationships/image" Target="../media/image20.jpe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6.jpeg"/><Relationship Id="rId1" Type="http://schemas.openxmlformats.org/officeDocument/2006/relationships/slideMaster" Target="../slideMasters/slideMaster18.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5.jpeg"/><Relationship Id="rId1" Type="http://schemas.openxmlformats.org/officeDocument/2006/relationships/slideMaster" Target="../slideMasters/slideMaster18.xml"/><Relationship Id="rId4" Type="http://schemas.openxmlformats.org/officeDocument/2006/relationships/image" Target="../media/image92.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4.jpeg"/><Relationship Id="rId1" Type="http://schemas.openxmlformats.org/officeDocument/2006/relationships/slideMaster" Target="../slideMasters/slideMaster18.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8.xml"/><Relationship Id="rId6" Type="http://schemas.openxmlformats.org/officeDocument/2006/relationships/image" Target="../media/image18.jpeg"/><Relationship Id="rId5" Type="http://schemas.openxmlformats.org/officeDocument/2006/relationships/image" Target="../media/image89.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8.xml"/><Relationship Id="rId4" Type="http://schemas.openxmlformats.org/officeDocument/2006/relationships/image" Target="../media/image20.jpeg"/></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8.xml"/><Relationship Id="rId5" Type="http://schemas.openxmlformats.org/officeDocument/2006/relationships/image" Target="../media/image89.jpeg"/><Relationship Id="rId4" Type="http://schemas.openxmlformats.org/officeDocument/2006/relationships/image" Target="../media/image20.jpeg"/></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Master" Target="../slideMasters/slideMaster18.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eg"/><Relationship Id="rId1" Type="http://schemas.openxmlformats.org/officeDocument/2006/relationships/slideMaster" Target="../slideMasters/slideMaster19.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0.jpeg"/><Relationship Id="rId1" Type="http://schemas.openxmlformats.org/officeDocument/2006/relationships/slideMaster" Target="../slideMasters/slideMaster19.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1.jpeg"/><Relationship Id="rId1" Type="http://schemas.openxmlformats.org/officeDocument/2006/relationships/slideMaster" Target="../slideMasters/slideMaster1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2.jpeg"/><Relationship Id="rId1" Type="http://schemas.openxmlformats.org/officeDocument/2006/relationships/slideMaster" Target="../slideMasters/slideMaster19.xml"/></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3.jpeg"/><Relationship Id="rId1" Type="http://schemas.openxmlformats.org/officeDocument/2006/relationships/slideMaster" Target="../slideMasters/slideMaster19.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4.jpeg"/><Relationship Id="rId1" Type="http://schemas.openxmlformats.org/officeDocument/2006/relationships/slideMaster" Target="../slideMasters/slideMaster19.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5.jpeg"/><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6.jpeg"/><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8.jpeg"/><Relationship Id="rId1" Type="http://schemas.openxmlformats.org/officeDocument/2006/relationships/slideMaster" Target="../slideMasters/slideMaster19.xml"/></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9.jpeg"/><Relationship Id="rId1" Type="http://schemas.openxmlformats.org/officeDocument/2006/relationships/slideMaster" Target="../slideMasters/slideMaster19.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0.jpeg"/><Relationship Id="rId1" Type="http://schemas.openxmlformats.org/officeDocument/2006/relationships/slideMaster" Target="../slideMasters/slideMaster19.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1.jpeg"/><Relationship Id="rId1" Type="http://schemas.openxmlformats.org/officeDocument/2006/relationships/slideMaster" Target="../slideMasters/slideMaster19.xml"/></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9.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9.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9.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9.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9.xml"/><Relationship Id="rId4" Type="http://schemas.openxmlformats.org/officeDocument/2006/relationships/image" Target="../media/image20.jpeg"/></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9.xml"/><Relationship Id="rId5" Type="http://schemas.openxmlformats.org/officeDocument/2006/relationships/image" Target="../media/image89.jpeg"/><Relationship Id="rId4" Type="http://schemas.openxmlformats.org/officeDocument/2006/relationships/image" Target="../media/image20.jpeg"/></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6.jpeg"/><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5.jpeg"/><Relationship Id="rId1" Type="http://schemas.openxmlformats.org/officeDocument/2006/relationships/slideMaster" Target="../slideMasters/slideMaster19.xml"/><Relationship Id="rId4" Type="http://schemas.openxmlformats.org/officeDocument/2006/relationships/image" Target="../media/image92.jpeg"/></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4.jpeg"/><Relationship Id="rId1" Type="http://schemas.openxmlformats.org/officeDocument/2006/relationships/slideMaster" Target="../slideMasters/slideMaster19.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9.xml"/><Relationship Id="rId6" Type="http://schemas.openxmlformats.org/officeDocument/2006/relationships/image" Target="../media/image18.jpeg"/><Relationship Id="rId5" Type="http://schemas.openxmlformats.org/officeDocument/2006/relationships/image" Target="../media/image89.jpeg"/><Relationship Id="rId4"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9.xml"/><Relationship Id="rId4" Type="http://schemas.openxmlformats.org/officeDocument/2006/relationships/image" Target="../media/image20.jpe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9.xml"/><Relationship Id="rId5" Type="http://schemas.openxmlformats.org/officeDocument/2006/relationships/image" Target="../media/image89.jpeg"/><Relationship Id="rId4" Type="http://schemas.openxmlformats.org/officeDocument/2006/relationships/image" Target="../media/image20.jpe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7.jpeg"/><Relationship Id="rId1" Type="http://schemas.openxmlformats.org/officeDocument/2006/relationships/slideMaster" Target="../slideMasters/slideMaster19.xml"/><Relationship Id="rId6" Type="http://schemas.openxmlformats.org/officeDocument/2006/relationships/image" Target="../media/image18.jpeg"/><Relationship Id="rId5" Type="http://schemas.openxmlformats.org/officeDocument/2006/relationships/image" Target="../media/image89.jpeg"/><Relationship Id="rId4" Type="http://schemas.openxmlformats.org/officeDocument/2006/relationships/image" Target="../media/image20.jpeg"/></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icture containing person, indoor, table, computer&#10;&#10;Description automatically generated">
            <a:extLst>
              <a:ext uri="{FF2B5EF4-FFF2-40B4-BE49-F238E27FC236}">
                <a16:creationId xmlns:a16="http://schemas.microsoft.com/office/drawing/2014/main" id="{C5675DA3-1E5B-4C43-A9E8-3251C1F95B09}"/>
              </a:ext>
            </a:extLst>
          </p:cNvPr>
          <p:cNvPicPr>
            <a:picLocks noChangeAspect="1"/>
          </p:cNvPicPr>
          <p:nvPr userDrawn="1"/>
        </p:nvPicPr>
        <p:blipFill rotWithShape="1">
          <a:blip r:embed="rId3">
            <a:clrChange>
              <a:clrFrom>
                <a:srgbClr val="254D7E"/>
              </a:clrFrom>
              <a:clrTo>
                <a:srgbClr val="254D7E">
                  <a:alpha val="0"/>
                </a:srgbClr>
              </a:clrTo>
            </a:clrChange>
          </a:blip>
          <a:srcRect l="28391" r="5002"/>
          <a:stretch/>
        </p:blipFill>
        <p:spPr>
          <a:xfrm>
            <a:off x="5343524" y="0"/>
            <a:ext cx="6848475" cy="6858000"/>
          </a:xfrm>
          <a:prstGeom prst="rect">
            <a:avLst/>
          </a:prstGeom>
        </p:spPr>
      </p:pic>
      <p:pic>
        <p:nvPicPr>
          <p:cNvPr id="8" name="Picture 7" descr="A picture containing transport, building, ceiling, balloon&#10;&#10;Description automatically generated">
            <a:extLst>
              <a:ext uri="{FF2B5EF4-FFF2-40B4-BE49-F238E27FC236}">
                <a16:creationId xmlns:a16="http://schemas.microsoft.com/office/drawing/2014/main" id="{E484B845-9245-4982-8C4E-36F59BD66DDE}"/>
              </a:ext>
            </a:extLst>
          </p:cNvPr>
          <p:cNvPicPr>
            <a:picLocks noChangeAspect="1"/>
          </p:cNvPicPr>
          <p:nvPr userDrawn="1"/>
        </p:nvPicPr>
        <p:blipFill rotWithShape="1">
          <a:blip r:embed="rId4">
            <a:alphaModFix amt="10000"/>
          </a:blip>
          <a:srcRect l="43691" t="16000"/>
          <a:stretch/>
        </p:blipFill>
        <p:spPr>
          <a:xfrm>
            <a:off x="5343524" y="0"/>
            <a:ext cx="6848476" cy="6858000"/>
          </a:xfrm>
          <a:prstGeom prst="rect">
            <a:avLst/>
          </a:prstGeom>
        </p:spPr>
      </p:pic>
      <p:pic>
        <p:nvPicPr>
          <p:cNvPr id="10" name="Picture 9">
            <a:extLst>
              <a:ext uri="{FF2B5EF4-FFF2-40B4-BE49-F238E27FC236}">
                <a16:creationId xmlns:a16="http://schemas.microsoft.com/office/drawing/2014/main" id="{2F3069D5-F9A1-44ED-B4F6-413466B1811E}"/>
              </a:ext>
            </a:extLst>
          </p:cNvPr>
          <p:cNvPicPr>
            <a:picLocks noChangeAspect="1"/>
          </p:cNvPicPr>
          <p:nvPr userDrawn="1"/>
        </p:nvPicPr>
        <p:blipFill rotWithShape="1">
          <a:blip r:embed="rId5"/>
          <a:srcRect r="50586"/>
          <a:stretch/>
        </p:blipFill>
        <p:spPr>
          <a:xfrm>
            <a:off x="7693000" y="0"/>
            <a:ext cx="4508523" cy="6858000"/>
          </a:xfrm>
          <a:prstGeom prst="rect">
            <a:avLst/>
          </a:prstGeom>
        </p:spPr>
      </p:pic>
    </p:spTree>
    <p:extLst>
      <p:ext uri="{BB962C8B-B14F-4D97-AF65-F5344CB8AC3E}">
        <p14:creationId xmlns:p14="http://schemas.microsoft.com/office/powerpoint/2010/main" val="2081231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93808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563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986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987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366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392563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84811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73219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06914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15110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8629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57751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0116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0538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93383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8138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4668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0320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0615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3282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91534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921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53954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680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100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006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1480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1295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9461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96809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81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3A89-375B-4C4A-AB83-DAB0BE14060C}"/>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C553A3F2-047A-4A88-A30C-84D4DD1F78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4482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111239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53195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2863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4725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79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127738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78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33451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84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97602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72748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7563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192092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1044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213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7681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479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4286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7151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115144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8568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1328941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59920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39248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456730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66109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61918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02311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397409"/>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81416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885435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162502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268273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074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51921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36908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9087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3602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20268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2550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0467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325718"/>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3BAB-C982-42B9-8815-E7335BA08751}"/>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BCD0D9BB-396D-4D28-96BA-DC394245FE68}"/>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3" name="Parallelogram 2">
            <a:extLst>
              <a:ext uri="{FF2B5EF4-FFF2-40B4-BE49-F238E27FC236}">
                <a16:creationId xmlns:a16="http://schemas.microsoft.com/office/drawing/2014/main" id="{5FA8922F-8120-449F-9D15-D479547AE8B3}"/>
              </a:ext>
              <a:ext uri="{C183D7F6-B498-43B3-948B-1728B52AA6E4}">
                <adec:decorative xmlns:adec="http://schemas.microsoft.com/office/drawing/2017/decorative" val="1"/>
              </a:ext>
            </a:extLst>
          </p:cNvPr>
          <p:cNvSpPr/>
          <p:nvPr userDrawn="1"/>
        </p:nvSpPr>
        <p:spPr bwMode="auto">
          <a:xfrm>
            <a:off x="4988584" y="-35880"/>
            <a:ext cx="9249930" cy="6954834"/>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104344E3-BEDB-45A3-A168-602957314CB8}"/>
              </a:ext>
              <a:ext uri="{C183D7F6-B498-43B3-948B-1728B52AA6E4}">
                <adec:decorative xmlns:adec="http://schemas.microsoft.com/office/drawing/2017/decorative" val="1"/>
              </a:ext>
            </a:extLst>
          </p:cNvPr>
          <p:cNvSpPr/>
          <p:nvPr userDrawn="1"/>
        </p:nvSpPr>
        <p:spPr bwMode="auto">
          <a:xfrm>
            <a:off x="4364172" y="2369879"/>
            <a:ext cx="3779882" cy="3297030"/>
          </a:xfrm>
          <a:prstGeom prst="parallelogram">
            <a:avLst>
              <a:gd name="adj" fmla="val 38502"/>
            </a:avLst>
          </a:prstGeom>
          <a:solidFill>
            <a:srgbClr val="00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26D59A70-4BE7-4FCD-ADC6-4F0185C20F59}"/>
              </a:ext>
              <a:ext uri="{C183D7F6-B498-43B3-948B-1728B52AA6E4}">
                <adec:decorative xmlns:adec="http://schemas.microsoft.com/office/drawing/2017/decorative" val="1"/>
              </a:ext>
            </a:extLst>
          </p:cNvPr>
          <p:cNvSpPr/>
          <p:nvPr userDrawn="1"/>
        </p:nvSpPr>
        <p:spPr bwMode="auto">
          <a:xfrm>
            <a:off x="10924402" y="4277778"/>
            <a:ext cx="3834432" cy="3877788"/>
          </a:xfrm>
          <a:prstGeom prst="parallelogram">
            <a:avLst>
              <a:gd name="adj" fmla="val 3850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0285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32122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945317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521653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86158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Split - All white" preserve="1" userDrawn="1">
  <p:cSld name="1_Split - All white">
    <p:bg>
      <p:bgPr>
        <a:solidFill>
          <a:srgbClr val="FFFFFF"/>
        </a:solidFill>
        <a:effectLst/>
      </p:bgPr>
    </p:bg>
    <p:spTree>
      <p:nvGrpSpPr>
        <p:cNvPr id="1" name="Shape 125"/>
        <p:cNvGrpSpPr/>
        <p:nvPr/>
      </p:nvGrpSpPr>
      <p:grpSpPr>
        <a:xfrm>
          <a:off x="0" y="0"/>
          <a:ext cx="0" cy="0"/>
          <a:chOff x="0" y="0"/>
          <a:chExt cx="0" cy="0"/>
        </a:xfrm>
      </p:grpSpPr>
      <p:sp>
        <p:nvSpPr>
          <p:cNvPr id="2" name="Title 1">
            <a:extLst>
              <a:ext uri="{FF2B5EF4-FFF2-40B4-BE49-F238E27FC236}">
                <a16:creationId xmlns:a16="http://schemas.microsoft.com/office/drawing/2014/main" id="{91DB449A-93F7-4D3F-942D-8AEB7B89F554}"/>
              </a:ext>
            </a:extLst>
          </p:cNvPr>
          <p:cNvSpPr>
            <a:spLocks noGrp="1"/>
          </p:cNvSpPr>
          <p:nvPr>
            <p:ph type="title"/>
          </p:nvPr>
        </p:nvSpPr>
        <p:spPr/>
        <p:txBody>
          <a:bodyPr/>
          <a:lstStyle/>
          <a:p>
            <a:r>
              <a:rPr lang="en-US"/>
              <a:t>Click to edit Master title style</a:t>
            </a: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
        <p:nvSpPr>
          <p:cNvPr id="3" name="Content Placeholder 2">
            <a:extLst>
              <a:ext uri="{FF2B5EF4-FFF2-40B4-BE49-F238E27FC236}">
                <a16:creationId xmlns:a16="http://schemas.microsoft.com/office/drawing/2014/main" id="{A7E994AD-7796-43CE-894D-834908F84B03}"/>
              </a:ext>
            </a:extLst>
          </p:cNvPr>
          <p:cNvSpPr>
            <a:spLocks noGrp="1"/>
          </p:cNvSpPr>
          <p:nvPr>
            <p:ph sz="quarter" idx="10"/>
          </p:nvPr>
        </p:nvSpPr>
        <p:spPr>
          <a:xfrm>
            <a:off x="5718175" y="1009650"/>
            <a:ext cx="2854325"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45494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5741484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2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8" name="Content Placeholder 7">
            <a:extLst>
              <a:ext uri="{FF2B5EF4-FFF2-40B4-BE49-F238E27FC236}">
                <a16:creationId xmlns:a16="http://schemas.microsoft.com/office/drawing/2014/main" id="{94B16A5B-EA29-44E7-A6D0-449B73831CD9}"/>
              </a:ext>
            </a:extLst>
          </p:cNvPr>
          <p:cNvSpPr>
            <a:spLocks noGrp="1"/>
          </p:cNvSpPr>
          <p:nvPr>
            <p:ph sz="quarter" idx="10"/>
          </p:nvPr>
        </p:nvSpPr>
        <p:spPr>
          <a:xfrm>
            <a:off x="1801813" y="679450"/>
            <a:ext cx="2368550" cy="1163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E0E62CC5-CF48-4830-A160-49B423543812}"/>
              </a:ext>
            </a:extLst>
          </p:cNvPr>
          <p:cNvSpPr>
            <a:spLocks noGrp="1"/>
          </p:cNvSpPr>
          <p:nvPr>
            <p:ph sz="quarter" idx="11"/>
          </p:nvPr>
        </p:nvSpPr>
        <p:spPr>
          <a:xfrm>
            <a:off x="1954213" y="831850"/>
            <a:ext cx="2368550" cy="1163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60CAD719-479B-4857-8E97-8FDCA9CBD758}"/>
              </a:ext>
            </a:extLst>
          </p:cNvPr>
          <p:cNvSpPr>
            <a:spLocks noGrp="1"/>
          </p:cNvSpPr>
          <p:nvPr>
            <p:ph sz="quarter" idx="12"/>
          </p:nvPr>
        </p:nvSpPr>
        <p:spPr>
          <a:xfrm>
            <a:off x="5791200" y="1233488"/>
            <a:ext cx="2078038" cy="87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313921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1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4" name="Content Placeholder 3">
            <a:extLst>
              <a:ext uri="{FF2B5EF4-FFF2-40B4-BE49-F238E27FC236}">
                <a16:creationId xmlns:a16="http://schemas.microsoft.com/office/drawing/2014/main" id="{E52FB7C6-4F91-4029-85BF-EE8014CEA80F}"/>
              </a:ext>
            </a:extLst>
          </p:cNvPr>
          <p:cNvSpPr>
            <a:spLocks noGrp="1"/>
          </p:cNvSpPr>
          <p:nvPr>
            <p:ph sz="quarter" idx="10"/>
          </p:nvPr>
        </p:nvSpPr>
        <p:spPr>
          <a:xfrm>
            <a:off x="685800" y="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FA199BCB-2DB3-4621-9DC0-A9AF608F263E}"/>
              </a:ext>
            </a:extLst>
          </p:cNvPr>
          <p:cNvSpPr>
            <a:spLocks noGrp="1"/>
          </p:cNvSpPr>
          <p:nvPr>
            <p:ph sz="quarter" idx="11"/>
          </p:nvPr>
        </p:nvSpPr>
        <p:spPr>
          <a:xfrm>
            <a:off x="838200" y="1524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09ACA6FA-71DB-49BC-8AA5-4E29791545C3}"/>
              </a:ext>
            </a:extLst>
          </p:cNvPr>
          <p:cNvSpPr>
            <a:spLocks noGrp="1"/>
          </p:cNvSpPr>
          <p:nvPr>
            <p:ph sz="quarter" idx="12"/>
          </p:nvPr>
        </p:nvSpPr>
        <p:spPr>
          <a:xfrm>
            <a:off x="990600" y="3048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50BEB6E1-961F-4648-859B-8559F8D29D5D}"/>
              </a:ext>
            </a:extLst>
          </p:cNvPr>
          <p:cNvSpPr>
            <a:spLocks noGrp="1"/>
          </p:cNvSpPr>
          <p:nvPr>
            <p:ph sz="quarter" idx="13"/>
          </p:nvPr>
        </p:nvSpPr>
        <p:spPr>
          <a:xfrm>
            <a:off x="1143000" y="4572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1C34CEE5-E4B7-4339-AEC0-32172F6FFEE0}"/>
              </a:ext>
            </a:extLst>
          </p:cNvPr>
          <p:cNvSpPr>
            <a:spLocks noGrp="1"/>
          </p:cNvSpPr>
          <p:nvPr>
            <p:ph sz="quarter" idx="14"/>
          </p:nvPr>
        </p:nvSpPr>
        <p:spPr>
          <a:xfrm>
            <a:off x="1295400" y="6096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A414BD4-7A13-4F82-A00E-B00DE8B9CC7F}"/>
              </a:ext>
            </a:extLst>
          </p:cNvPr>
          <p:cNvSpPr>
            <a:spLocks noGrp="1"/>
          </p:cNvSpPr>
          <p:nvPr>
            <p:ph sz="quarter" idx="15"/>
          </p:nvPr>
        </p:nvSpPr>
        <p:spPr>
          <a:xfrm>
            <a:off x="1447800" y="7620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BDB9337B-47DE-4371-862F-4A605CB5EA92}"/>
              </a:ext>
            </a:extLst>
          </p:cNvPr>
          <p:cNvSpPr>
            <a:spLocks noGrp="1"/>
          </p:cNvSpPr>
          <p:nvPr>
            <p:ph sz="quarter" idx="16"/>
          </p:nvPr>
        </p:nvSpPr>
        <p:spPr>
          <a:xfrm>
            <a:off x="1600200" y="9144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21D8612D-DE3D-4156-B24E-351C5EC62229}"/>
              </a:ext>
            </a:extLst>
          </p:cNvPr>
          <p:cNvSpPr>
            <a:spLocks noGrp="1"/>
          </p:cNvSpPr>
          <p:nvPr>
            <p:ph sz="quarter" idx="17"/>
          </p:nvPr>
        </p:nvSpPr>
        <p:spPr>
          <a:xfrm>
            <a:off x="1752600" y="10668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D3E12142-FCEE-4475-AC29-EBE7C62DBA5C}"/>
              </a:ext>
            </a:extLst>
          </p:cNvPr>
          <p:cNvSpPr>
            <a:spLocks noGrp="1"/>
          </p:cNvSpPr>
          <p:nvPr>
            <p:ph sz="quarter" idx="18"/>
          </p:nvPr>
        </p:nvSpPr>
        <p:spPr>
          <a:xfrm>
            <a:off x="1905000" y="12192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01EB41A3-37E5-40EB-892E-9E27CF2FA571}"/>
              </a:ext>
            </a:extLst>
          </p:cNvPr>
          <p:cNvSpPr>
            <a:spLocks noGrp="1"/>
          </p:cNvSpPr>
          <p:nvPr>
            <p:ph sz="quarter" idx="19"/>
          </p:nvPr>
        </p:nvSpPr>
        <p:spPr>
          <a:xfrm>
            <a:off x="2057400" y="13716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38EECB77-B91C-40D0-B3A2-DAA63B59E0F1}"/>
              </a:ext>
            </a:extLst>
          </p:cNvPr>
          <p:cNvSpPr>
            <a:spLocks noGrp="1"/>
          </p:cNvSpPr>
          <p:nvPr>
            <p:ph sz="quarter" idx="20"/>
          </p:nvPr>
        </p:nvSpPr>
        <p:spPr>
          <a:xfrm>
            <a:off x="2209800" y="15240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AE93801C-6F04-4620-A233-8C5F32CE861D}"/>
              </a:ext>
            </a:extLst>
          </p:cNvPr>
          <p:cNvSpPr>
            <a:spLocks noGrp="1"/>
          </p:cNvSpPr>
          <p:nvPr>
            <p:ph sz="quarter" idx="21"/>
          </p:nvPr>
        </p:nvSpPr>
        <p:spPr>
          <a:xfrm>
            <a:off x="2362200" y="16764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16CC8446-FC64-496E-A8B0-163DD7827458}"/>
              </a:ext>
            </a:extLst>
          </p:cNvPr>
          <p:cNvSpPr>
            <a:spLocks noGrp="1"/>
          </p:cNvSpPr>
          <p:nvPr>
            <p:ph sz="quarter" idx="22"/>
          </p:nvPr>
        </p:nvSpPr>
        <p:spPr>
          <a:xfrm>
            <a:off x="2514600" y="1828800"/>
            <a:ext cx="13716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192B6E2C-0F92-4763-87F7-22ACD5B9A248}"/>
              </a:ext>
              <a:ext uri="{C183D7F6-B498-43B3-948B-1728B52AA6E4}">
                <adec:decorative xmlns:adec="http://schemas.microsoft.com/office/drawing/2017/decorative" val="1"/>
              </a:ext>
            </a:extLst>
          </p:cNvPr>
          <p:cNvCxnSpPr/>
          <p:nvPr userDrawn="1"/>
        </p:nvCxnSpPr>
        <p:spPr>
          <a:xfrm>
            <a:off x="681332" y="3502690"/>
            <a:ext cx="9164225" cy="2090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100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0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6" name="Content Placeholder 5">
            <a:extLst>
              <a:ext uri="{FF2B5EF4-FFF2-40B4-BE49-F238E27FC236}">
                <a16:creationId xmlns:a16="http://schemas.microsoft.com/office/drawing/2014/main" id="{9E217F28-25FB-4F7B-8F4F-243D32E9728E}"/>
              </a:ext>
            </a:extLst>
          </p:cNvPr>
          <p:cNvSpPr>
            <a:spLocks noGrp="1"/>
          </p:cNvSpPr>
          <p:nvPr>
            <p:ph sz="quarter" idx="10"/>
          </p:nvPr>
        </p:nvSpPr>
        <p:spPr>
          <a:xfrm>
            <a:off x="1277938" y="514350"/>
            <a:ext cx="2093912" cy="12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2A45B701-0774-4153-977E-85F5C40BA9E9}"/>
              </a:ext>
            </a:extLst>
          </p:cNvPr>
          <p:cNvSpPr>
            <a:spLocks noGrp="1"/>
          </p:cNvSpPr>
          <p:nvPr>
            <p:ph sz="quarter" idx="11"/>
          </p:nvPr>
        </p:nvSpPr>
        <p:spPr>
          <a:xfrm>
            <a:off x="1430338" y="666750"/>
            <a:ext cx="2093912" cy="12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3B62A6A4-0D72-45E3-9CE9-82A43BED21B4}"/>
              </a:ext>
            </a:extLst>
          </p:cNvPr>
          <p:cNvSpPr>
            <a:spLocks noGrp="1"/>
          </p:cNvSpPr>
          <p:nvPr>
            <p:ph sz="quarter" idx="12"/>
          </p:nvPr>
        </p:nvSpPr>
        <p:spPr>
          <a:xfrm>
            <a:off x="1582738" y="819150"/>
            <a:ext cx="2093912" cy="12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724BD2F3-5C32-4CB5-8519-7F1E85201A4E}"/>
              </a:ext>
            </a:extLst>
          </p:cNvPr>
          <p:cNvSpPr>
            <a:spLocks noGrp="1"/>
          </p:cNvSpPr>
          <p:nvPr>
            <p:ph sz="quarter" idx="13"/>
          </p:nvPr>
        </p:nvSpPr>
        <p:spPr>
          <a:xfrm>
            <a:off x="1735138" y="971550"/>
            <a:ext cx="2093912" cy="12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C7330044-8C30-4805-9E61-6825669435FC}"/>
              </a:ext>
            </a:extLst>
          </p:cNvPr>
          <p:cNvSpPr>
            <a:spLocks noGrp="1"/>
          </p:cNvSpPr>
          <p:nvPr>
            <p:ph sz="quarter" idx="14"/>
          </p:nvPr>
        </p:nvSpPr>
        <p:spPr>
          <a:xfrm>
            <a:off x="1887538" y="1123950"/>
            <a:ext cx="2093912" cy="12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06166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9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cxnSp>
        <p:nvCxnSpPr>
          <p:cNvPr id="5" name="Straight Connector 4">
            <a:extLst>
              <a:ext uri="{FF2B5EF4-FFF2-40B4-BE49-F238E27FC236}">
                <a16:creationId xmlns:a16="http://schemas.microsoft.com/office/drawing/2014/main" id="{8E05CA91-C795-48F5-845F-8F94BE75B757}"/>
              </a:ext>
              <a:ext uri="{C183D7F6-B498-43B3-948B-1728B52AA6E4}">
                <adec:decorative xmlns:adec="http://schemas.microsoft.com/office/drawing/2017/decorative" val="1"/>
              </a:ext>
            </a:extLst>
          </p:cNvPr>
          <p:cNvCxnSpPr/>
          <p:nvPr userDrawn="1"/>
        </p:nvCxnSpPr>
        <p:spPr>
          <a:xfrm>
            <a:off x="2534545"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BCE43F3-ABE3-408F-A078-B4A18E1A1929}"/>
              </a:ext>
              <a:ext uri="{C183D7F6-B498-43B3-948B-1728B52AA6E4}">
                <adec:decorative xmlns:adec="http://schemas.microsoft.com/office/drawing/2017/decorative" val="1"/>
              </a:ext>
            </a:extLst>
          </p:cNvPr>
          <p:cNvCxnSpPr/>
          <p:nvPr userDrawn="1"/>
        </p:nvCxnSpPr>
        <p:spPr>
          <a:xfrm>
            <a:off x="4769125"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F80267-D985-4571-9245-40FBF759169A}"/>
              </a:ext>
              <a:ext uri="{C183D7F6-B498-43B3-948B-1728B52AA6E4}">
                <adec:decorative xmlns:adec="http://schemas.microsoft.com/office/drawing/2017/decorative" val="1"/>
              </a:ext>
            </a:extLst>
          </p:cNvPr>
          <p:cNvCxnSpPr/>
          <p:nvPr userDrawn="1"/>
        </p:nvCxnSpPr>
        <p:spPr>
          <a:xfrm>
            <a:off x="7003704"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D09C5E-28E9-4AE7-8F5C-1A54A83AC659}"/>
              </a:ext>
              <a:ext uri="{C183D7F6-B498-43B3-948B-1728B52AA6E4}">
                <adec:decorative xmlns:adec="http://schemas.microsoft.com/office/drawing/2017/decorative" val="1"/>
              </a:ext>
            </a:extLst>
          </p:cNvPr>
          <p:cNvCxnSpPr/>
          <p:nvPr userDrawn="1"/>
        </p:nvCxnSpPr>
        <p:spPr>
          <a:xfrm>
            <a:off x="9238284"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43D447-A602-410D-A6AC-8D2AAC863D4F}"/>
              </a:ext>
              <a:ext uri="{C183D7F6-B498-43B3-948B-1728B52AA6E4}">
                <adec:decorative xmlns:adec="http://schemas.microsoft.com/office/drawing/2017/decorative" val="1"/>
              </a:ext>
            </a:extLst>
          </p:cNvPr>
          <p:cNvSpPr/>
          <p:nvPr userDrawn="1"/>
        </p:nvSpPr>
        <p:spPr bwMode="auto">
          <a:xfrm>
            <a:off x="757237"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675A753-A13F-497B-A3E1-DF328629F6BD}"/>
              </a:ext>
              <a:ext uri="{C183D7F6-B498-43B3-948B-1728B52AA6E4}">
                <adec:decorative xmlns:adec="http://schemas.microsoft.com/office/drawing/2017/decorative" val="1"/>
              </a:ext>
            </a:extLst>
          </p:cNvPr>
          <p:cNvSpPr/>
          <p:nvPr userDrawn="1"/>
        </p:nvSpPr>
        <p:spPr bwMode="auto">
          <a:xfrm>
            <a:off x="2991817"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A0BFDFD-2511-4178-A1E8-5CB408925047}"/>
              </a:ext>
              <a:ext uri="{C183D7F6-B498-43B3-948B-1728B52AA6E4}">
                <adec:decorative xmlns:adec="http://schemas.microsoft.com/office/drawing/2017/decorative" val="1"/>
              </a:ext>
            </a:extLst>
          </p:cNvPr>
          <p:cNvSpPr/>
          <p:nvPr userDrawn="1"/>
        </p:nvSpPr>
        <p:spPr bwMode="auto">
          <a:xfrm>
            <a:off x="5226396"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6704CAB-60CC-4275-AE22-D24EEC519DF7}"/>
              </a:ext>
              <a:ext uri="{C183D7F6-B498-43B3-948B-1728B52AA6E4}">
                <adec:decorative xmlns:adec="http://schemas.microsoft.com/office/drawing/2017/decorative" val="1"/>
              </a:ext>
            </a:extLst>
          </p:cNvPr>
          <p:cNvSpPr/>
          <p:nvPr userDrawn="1"/>
        </p:nvSpPr>
        <p:spPr bwMode="auto">
          <a:xfrm>
            <a:off x="7460976"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A720BA-00BE-4A33-9218-B8525945A832}"/>
              </a:ext>
              <a:ext uri="{C183D7F6-B498-43B3-948B-1728B52AA6E4}">
                <adec:decorative xmlns:adec="http://schemas.microsoft.com/office/drawing/2017/decorative" val="1"/>
              </a:ext>
            </a:extLst>
          </p:cNvPr>
          <p:cNvSpPr/>
          <p:nvPr userDrawn="1"/>
        </p:nvSpPr>
        <p:spPr bwMode="auto">
          <a:xfrm>
            <a:off x="9695554"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D6CE551-B0B2-4372-A6FF-BAEE347AB273}"/>
              </a:ext>
              <a:ext uri="{C183D7F6-B498-43B3-948B-1728B52AA6E4}">
                <adec:decorative xmlns:adec="http://schemas.microsoft.com/office/drawing/2017/decorative" val="1"/>
              </a:ext>
            </a:extLst>
          </p:cNvPr>
          <p:cNvSpPr/>
          <p:nvPr userDrawn="1"/>
        </p:nvSpPr>
        <p:spPr bwMode="auto">
          <a:xfrm>
            <a:off x="757237"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1B8C3B25-C440-4EF9-B7B8-D1F6B4C61FD0}"/>
              </a:ext>
              <a:ext uri="{C183D7F6-B498-43B3-948B-1728B52AA6E4}">
                <adec:decorative xmlns:adec="http://schemas.microsoft.com/office/drawing/2017/decorative" val="1"/>
              </a:ext>
            </a:extLst>
          </p:cNvPr>
          <p:cNvSpPr/>
          <p:nvPr userDrawn="1"/>
        </p:nvSpPr>
        <p:spPr bwMode="auto">
          <a:xfrm>
            <a:off x="2991817"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AB95D45-19AF-4E67-AFD7-2C10CC9DAADE}"/>
              </a:ext>
              <a:ext uri="{C183D7F6-B498-43B3-948B-1728B52AA6E4}">
                <adec:decorative xmlns:adec="http://schemas.microsoft.com/office/drawing/2017/decorative" val="1"/>
              </a:ext>
            </a:extLst>
          </p:cNvPr>
          <p:cNvSpPr/>
          <p:nvPr userDrawn="1"/>
        </p:nvSpPr>
        <p:spPr bwMode="auto">
          <a:xfrm>
            <a:off x="5226396"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97FE0845-BEC1-4012-90F8-82A270C0A81A}"/>
              </a:ext>
              <a:ext uri="{C183D7F6-B498-43B3-948B-1728B52AA6E4}">
                <adec:decorative xmlns:adec="http://schemas.microsoft.com/office/drawing/2017/decorative" val="1"/>
              </a:ext>
            </a:extLst>
          </p:cNvPr>
          <p:cNvSpPr/>
          <p:nvPr userDrawn="1"/>
        </p:nvSpPr>
        <p:spPr bwMode="auto">
          <a:xfrm>
            <a:off x="7460976"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5397146-8DF1-4BB5-9CDC-CC4477DC0A51}"/>
              </a:ext>
              <a:ext uri="{C183D7F6-B498-43B3-948B-1728B52AA6E4}">
                <adec:decorative xmlns:adec="http://schemas.microsoft.com/office/drawing/2017/decorative" val="1"/>
              </a:ext>
            </a:extLst>
          </p:cNvPr>
          <p:cNvSpPr/>
          <p:nvPr userDrawn="1"/>
        </p:nvSpPr>
        <p:spPr bwMode="auto">
          <a:xfrm>
            <a:off x="9695554"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20" name="Content Placeholder 19">
            <a:extLst>
              <a:ext uri="{FF2B5EF4-FFF2-40B4-BE49-F238E27FC236}">
                <a16:creationId xmlns:a16="http://schemas.microsoft.com/office/drawing/2014/main" id="{03389774-7BA4-4678-9C03-68368581F90C}"/>
              </a:ext>
            </a:extLst>
          </p:cNvPr>
          <p:cNvSpPr>
            <a:spLocks noGrp="1"/>
          </p:cNvSpPr>
          <p:nvPr>
            <p:ph sz="quarter" idx="10"/>
          </p:nvPr>
        </p:nvSpPr>
        <p:spPr>
          <a:xfrm>
            <a:off x="1504950" y="609600"/>
            <a:ext cx="2095500" cy="110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9">
            <a:extLst>
              <a:ext uri="{FF2B5EF4-FFF2-40B4-BE49-F238E27FC236}">
                <a16:creationId xmlns:a16="http://schemas.microsoft.com/office/drawing/2014/main" id="{7E3EFA07-3C42-4946-9E12-DF56F45E91F4}"/>
              </a:ext>
            </a:extLst>
          </p:cNvPr>
          <p:cNvSpPr>
            <a:spLocks noGrp="1"/>
          </p:cNvSpPr>
          <p:nvPr>
            <p:ph sz="quarter" idx="11"/>
          </p:nvPr>
        </p:nvSpPr>
        <p:spPr>
          <a:xfrm>
            <a:off x="1657350" y="762000"/>
            <a:ext cx="2095500" cy="110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9">
            <a:extLst>
              <a:ext uri="{FF2B5EF4-FFF2-40B4-BE49-F238E27FC236}">
                <a16:creationId xmlns:a16="http://schemas.microsoft.com/office/drawing/2014/main" id="{378FC1ED-EC27-4F15-8C14-7787C62DBDA9}"/>
              </a:ext>
            </a:extLst>
          </p:cNvPr>
          <p:cNvSpPr>
            <a:spLocks noGrp="1"/>
          </p:cNvSpPr>
          <p:nvPr>
            <p:ph sz="quarter" idx="12"/>
          </p:nvPr>
        </p:nvSpPr>
        <p:spPr>
          <a:xfrm>
            <a:off x="1809750" y="914400"/>
            <a:ext cx="2095500" cy="110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9">
            <a:extLst>
              <a:ext uri="{FF2B5EF4-FFF2-40B4-BE49-F238E27FC236}">
                <a16:creationId xmlns:a16="http://schemas.microsoft.com/office/drawing/2014/main" id="{9421F30D-5CCD-471E-8740-FA0AA23CA58F}"/>
              </a:ext>
            </a:extLst>
          </p:cNvPr>
          <p:cNvSpPr>
            <a:spLocks noGrp="1"/>
          </p:cNvSpPr>
          <p:nvPr>
            <p:ph sz="quarter" idx="13"/>
          </p:nvPr>
        </p:nvSpPr>
        <p:spPr>
          <a:xfrm>
            <a:off x="1962150" y="1066800"/>
            <a:ext cx="2095500" cy="110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9">
            <a:extLst>
              <a:ext uri="{FF2B5EF4-FFF2-40B4-BE49-F238E27FC236}">
                <a16:creationId xmlns:a16="http://schemas.microsoft.com/office/drawing/2014/main" id="{6F17A61F-9B81-4DE9-9D32-BC8AECFFD97F}"/>
              </a:ext>
            </a:extLst>
          </p:cNvPr>
          <p:cNvSpPr>
            <a:spLocks noGrp="1"/>
          </p:cNvSpPr>
          <p:nvPr>
            <p:ph sz="quarter" idx="14"/>
          </p:nvPr>
        </p:nvSpPr>
        <p:spPr>
          <a:xfrm>
            <a:off x="2114550" y="1219200"/>
            <a:ext cx="2095500" cy="110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19">
            <a:extLst>
              <a:ext uri="{FF2B5EF4-FFF2-40B4-BE49-F238E27FC236}">
                <a16:creationId xmlns:a16="http://schemas.microsoft.com/office/drawing/2014/main" id="{ADBBF418-77C4-41C0-B34F-281EB1B85CC6}"/>
              </a:ext>
            </a:extLst>
          </p:cNvPr>
          <p:cNvSpPr>
            <a:spLocks noGrp="1"/>
          </p:cNvSpPr>
          <p:nvPr>
            <p:ph sz="quarter" idx="15"/>
          </p:nvPr>
        </p:nvSpPr>
        <p:spPr>
          <a:xfrm>
            <a:off x="2266950" y="1371600"/>
            <a:ext cx="2095500" cy="110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19">
            <a:extLst>
              <a:ext uri="{FF2B5EF4-FFF2-40B4-BE49-F238E27FC236}">
                <a16:creationId xmlns:a16="http://schemas.microsoft.com/office/drawing/2014/main" id="{94E73D29-4FC9-4AF7-A0C9-5A02B0977164}"/>
              </a:ext>
            </a:extLst>
          </p:cNvPr>
          <p:cNvSpPr>
            <a:spLocks noGrp="1"/>
          </p:cNvSpPr>
          <p:nvPr>
            <p:ph sz="quarter" idx="16"/>
          </p:nvPr>
        </p:nvSpPr>
        <p:spPr>
          <a:xfrm>
            <a:off x="2419350" y="1524000"/>
            <a:ext cx="2095500" cy="110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19">
            <a:extLst>
              <a:ext uri="{FF2B5EF4-FFF2-40B4-BE49-F238E27FC236}">
                <a16:creationId xmlns:a16="http://schemas.microsoft.com/office/drawing/2014/main" id="{658CA0B9-0A2F-49C5-A631-F5B1B548F12E}"/>
              </a:ext>
            </a:extLst>
          </p:cNvPr>
          <p:cNvSpPr>
            <a:spLocks noGrp="1"/>
          </p:cNvSpPr>
          <p:nvPr>
            <p:ph sz="quarter" idx="17"/>
          </p:nvPr>
        </p:nvSpPr>
        <p:spPr>
          <a:xfrm>
            <a:off x="2571750" y="1676400"/>
            <a:ext cx="2095500" cy="110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19">
            <a:extLst>
              <a:ext uri="{FF2B5EF4-FFF2-40B4-BE49-F238E27FC236}">
                <a16:creationId xmlns:a16="http://schemas.microsoft.com/office/drawing/2014/main" id="{A121FC19-A1E5-4A34-8F0C-3BAAAD1CA032}"/>
              </a:ext>
            </a:extLst>
          </p:cNvPr>
          <p:cNvSpPr>
            <a:spLocks noGrp="1"/>
          </p:cNvSpPr>
          <p:nvPr>
            <p:ph sz="quarter" idx="18"/>
          </p:nvPr>
        </p:nvSpPr>
        <p:spPr>
          <a:xfrm>
            <a:off x="2724150" y="1828800"/>
            <a:ext cx="2095500" cy="110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335B2C0D-50DC-47A2-B00B-50C2B12C1ADF}"/>
              </a:ext>
            </a:extLst>
          </p:cNvPr>
          <p:cNvSpPr>
            <a:spLocks noGrp="1"/>
          </p:cNvSpPr>
          <p:nvPr>
            <p:ph sz="quarter" idx="19"/>
          </p:nvPr>
        </p:nvSpPr>
        <p:spPr>
          <a:xfrm>
            <a:off x="5810250" y="762000"/>
            <a:ext cx="1914525"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9">
            <a:extLst>
              <a:ext uri="{FF2B5EF4-FFF2-40B4-BE49-F238E27FC236}">
                <a16:creationId xmlns:a16="http://schemas.microsoft.com/office/drawing/2014/main" id="{32D65F45-BB0F-484E-92F2-5573E82C1A0E}"/>
              </a:ext>
            </a:extLst>
          </p:cNvPr>
          <p:cNvSpPr>
            <a:spLocks noGrp="1"/>
          </p:cNvSpPr>
          <p:nvPr>
            <p:ph sz="quarter" idx="20"/>
          </p:nvPr>
        </p:nvSpPr>
        <p:spPr>
          <a:xfrm>
            <a:off x="5962650" y="914400"/>
            <a:ext cx="1914525"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9">
            <a:extLst>
              <a:ext uri="{FF2B5EF4-FFF2-40B4-BE49-F238E27FC236}">
                <a16:creationId xmlns:a16="http://schemas.microsoft.com/office/drawing/2014/main" id="{887EA5F7-AD82-4684-81C7-581C0CD85EC9}"/>
              </a:ext>
            </a:extLst>
          </p:cNvPr>
          <p:cNvSpPr>
            <a:spLocks noGrp="1"/>
          </p:cNvSpPr>
          <p:nvPr>
            <p:ph sz="quarter" idx="21"/>
          </p:nvPr>
        </p:nvSpPr>
        <p:spPr>
          <a:xfrm>
            <a:off x="6115050" y="1066800"/>
            <a:ext cx="1914525"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52C8C40E-2221-46D5-8FDB-493E78220447}"/>
              </a:ext>
            </a:extLst>
          </p:cNvPr>
          <p:cNvSpPr>
            <a:spLocks noGrp="1"/>
          </p:cNvSpPr>
          <p:nvPr>
            <p:ph sz="quarter" idx="22"/>
          </p:nvPr>
        </p:nvSpPr>
        <p:spPr>
          <a:xfrm>
            <a:off x="6267450" y="1219200"/>
            <a:ext cx="1914525"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D0A109E8-C411-4B40-962D-FA1BC919312A}"/>
              </a:ext>
            </a:extLst>
          </p:cNvPr>
          <p:cNvSpPr>
            <a:spLocks noGrp="1"/>
          </p:cNvSpPr>
          <p:nvPr>
            <p:ph sz="quarter" idx="23"/>
          </p:nvPr>
        </p:nvSpPr>
        <p:spPr>
          <a:xfrm>
            <a:off x="6419850" y="1371600"/>
            <a:ext cx="1914525"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B3BE86A0-B7C5-45DC-9D83-4B32364E0E11}"/>
              </a:ext>
            </a:extLst>
          </p:cNvPr>
          <p:cNvSpPr>
            <a:spLocks noGrp="1"/>
          </p:cNvSpPr>
          <p:nvPr>
            <p:ph sz="quarter" idx="24"/>
          </p:nvPr>
        </p:nvSpPr>
        <p:spPr>
          <a:xfrm>
            <a:off x="6572250" y="1524000"/>
            <a:ext cx="1914525"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F1ED910E-F3F7-4BA6-A028-F36FBB467B8E}"/>
              </a:ext>
            </a:extLst>
          </p:cNvPr>
          <p:cNvSpPr>
            <a:spLocks noGrp="1"/>
          </p:cNvSpPr>
          <p:nvPr>
            <p:ph sz="quarter" idx="25"/>
          </p:nvPr>
        </p:nvSpPr>
        <p:spPr>
          <a:xfrm>
            <a:off x="6724650" y="1676400"/>
            <a:ext cx="1914525"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9">
            <a:extLst>
              <a:ext uri="{FF2B5EF4-FFF2-40B4-BE49-F238E27FC236}">
                <a16:creationId xmlns:a16="http://schemas.microsoft.com/office/drawing/2014/main" id="{9B8DABDB-1D0F-4EE1-A1C3-AF965D9ECF17}"/>
              </a:ext>
            </a:extLst>
          </p:cNvPr>
          <p:cNvSpPr>
            <a:spLocks noGrp="1"/>
          </p:cNvSpPr>
          <p:nvPr>
            <p:ph sz="quarter" idx="26"/>
          </p:nvPr>
        </p:nvSpPr>
        <p:spPr>
          <a:xfrm>
            <a:off x="6877050" y="1828800"/>
            <a:ext cx="1914525"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1518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8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5" name="Content Placeholder 4">
            <a:extLst>
              <a:ext uri="{FF2B5EF4-FFF2-40B4-BE49-F238E27FC236}">
                <a16:creationId xmlns:a16="http://schemas.microsoft.com/office/drawing/2014/main" id="{C4595860-F744-4857-80B7-29A48B18B5BC}"/>
              </a:ext>
            </a:extLst>
          </p:cNvPr>
          <p:cNvSpPr>
            <a:spLocks noGrp="1"/>
          </p:cNvSpPr>
          <p:nvPr>
            <p:ph sz="quarter" idx="10"/>
          </p:nvPr>
        </p:nvSpPr>
        <p:spPr>
          <a:xfrm>
            <a:off x="590550" y="579438"/>
            <a:ext cx="1790700" cy="925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D4B4C7DF-628C-411C-952F-97052578FE73}"/>
              </a:ext>
            </a:extLst>
          </p:cNvPr>
          <p:cNvSpPr>
            <a:spLocks noGrp="1"/>
          </p:cNvSpPr>
          <p:nvPr>
            <p:ph sz="quarter" idx="11"/>
          </p:nvPr>
        </p:nvSpPr>
        <p:spPr>
          <a:xfrm>
            <a:off x="742950" y="731838"/>
            <a:ext cx="1790700" cy="925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32640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7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5" name="Content Placeholder 4">
            <a:extLst>
              <a:ext uri="{FF2B5EF4-FFF2-40B4-BE49-F238E27FC236}">
                <a16:creationId xmlns:a16="http://schemas.microsoft.com/office/drawing/2014/main" id="{F737E1D4-9C9A-4F4D-ADA4-8DDA60DE8715}"/>
              </a:ext>
            </a:extLst>
          </p:cNvPr>
          <p:cNvSpPr>
            <a:spLocks noGrp="1"/>
          </p:cNvSpPr>
          <p:nvPr>
            <p:ph sz="quarter" idx="10"/>
          </p:nvPr>
        </p:nvSpPr>
        <p:spPr>
          <a:xfrm>
            <a:off x="876300" y="579438"/>
            <a:ext cx="1949450" cy="1058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491038D4-0140-4F6B-881F-C3C224960990}"/>
              </a:ext>
            </a:extLst>
          </p:cNvPr>
          <p:cNvSpPr>
            <a:spLocks noGrp="1"/>
          </p:cNvSpPr>
          <p:nvPr>
            <p:ph sz="quarter" idx="11"/>
          </p:nvPr>
        </p:nvSpPr>
        <p:spPr>
          <a:xfrm>
            <a:off x="1028700" y="731838"/>
            <a:ext cx="1949450" cy="1058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26728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6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52015AB1-4B46-477D-A6EC-A004FC4EDE7E}"/>
              </a:ext>
              <a:ext uri="{C183D7F6-B498-43B3-948B-1728B52AA6E4}">
                <adec:decorative xmlns:adec="http://schemas.microsoft.com/office/drawing/2017/decorative" val="1"/>
              </a:ext>
            </a:extLst>
          </p:cNvPr>
          <p:cNvSpPr/>
          <p:nvPr userDrawn="1"/>
        </p:nvSpPr>
        <p:spPr bwMode="auto">
          <a:xfrm>
            <a:off x="7972053" y="0"/>
            <a:ext cx="4219947"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0A3E3A9D-A266-4610-8827-3E1D12BB2854}"/>
              </a:ext>
            </a:extLst>
          </p:cNvPr>
          <p:cNvSpPr>
            <a:spLocks noGrp="1"/>
          </p:cNvSpPr>
          <p:nvPr>
            <p:ph sz="quarter" idx="10"/>
          </p:nvPr>
        </p:nvSpPr>
        <p:spPr>
          <a:xfrm>
            <a:off x="2133600" y="381000"/>
            <a:ext cx="2085975" cy="1276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541A120F-E1EB-4DBB-A87B-8318CF2DB43B}"/>
              </a:ext>
            </a:extLst>
          </p:cNvPr>
          <p:cNvSpPr>
            <a:spLocks noGrp="1"/>
          </p:cNvSpPr>
          <p:nvPr>
            <p:ph sz="quarter" idx="11"/>
          </p:nvPr>
        </p:nvSpPr>
        <p:spPr>
          <a:xfrm>
            <a:off x="2286000" y="533400"/>
            <a:ext cx="2085975" cy="1276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D8C1ED88-E140-4AA0-98BF-EAE5F3D16B0C}"/>
              </a:ext>
            </a:extLst>
          </p:cNvPr>
          <p:cNvSpPr>
            <a:spLocks noGrp="1"/>
          </p:cNvSpPr>
          <p:nvPr>
            <p:ph sz="quarter" idx="12"/>
          </p:nvPr>
        </p:nvSpPr>
        <p:spPr>
          <a:xfrm>
            <a:off x="2438400" y="685800"/>
            <a:ext cx="2085975" cy="1276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4441BCC1-6C8E-4122-ABDE-D898561DDD56}"/>
              </a:ext>
            </a:extLst>
          </p:cNvPr>
          <p:cNvSpPr>
            <a:spLocks noGrp="1"/>
          </p:cNvSpPr>
          <p:nvPr>
            <p:ph sz="quarter" idx="13"/>
          </p:nvPr>
        </p:nvSpPr>
        <p:spPr>
          <a:xfrm>
            <a:off x="2438400" y="2735263"/>
            <a:ext cx="2635250" cy="1884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4771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43737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5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5" name="Content Placeholder 4">
            <a:extLst>
              <a:ext uri="{FF2B5EF4-FFF2-40B4-BE49-F238E27FC236}">
                <a16:creationId xmlns:a16="http://schemas.microsoft.com/office/drawing/2014/main" id="{A14799BA-3CB4-4777-8F26-AFF7083CD756}"/>
              </a:ext>
            </a:extLst>
          </p:cNvPr>
          <p:cNvSpPr>
            <a:spLocks noGrp="1"/>
          </p:cNvSpPr>
          <p:nvPr>
            <p:ph sz="quarter" idx="10"/>
          </p:nvPr>
        </p:nvSpPr>
        <p:spPr>
          <a:xfrm>
            <a:off x="442913" y="579438"/>
            <a:ext cx="2382837"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704D0721-2AE3-4CCA-A219-5D49E73C8205}"/>
              </a:ext>
            </a:extLst>
          </p:cNvPr>
          <p:cNvSpPr>
            <a:spLocks noGrp="1"/>
          </p:cNvSpPr>
          <p:nvPr>
            <p:ph sz="quarter" idx="11"/>
          </p:nvPr>
        </p:nvSpPr>
        <p:spPr>
          <a:xfrm>
            <a:off x="595313" y="731838"/>
            <a:ext cx="2382837"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28228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4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868B986E-BFE4-4D99-A623-833E8A348175}"/>
              </a:ext>
              <a:ext uri="{C183D7F6-B498-43B3-948B-1728B52AA6E4}">
                <adec:decorative xmlns:adec="http://schemas.microsoft.com/office/drawing/2017/decorative" val="1"/>
              </a:ext>
            </a:extLst>
          </p:cNvPr>
          <p:cNvSpPr/>
          <p:nvPr userDrawn="1"/>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BF07023F-A4F4-4992-8A57-D3BF48E4D6A7}"/>
              </a:ext>
            </a:extLst>
          </p:cNvPr>
          <p:cNvSpPr>
            <a:spLocks noGrp="1"/>
          </p:cNvSpPr>
          <p:nvPr>
            <p:ph sz="quarter" idx="10"/>
          </p:nvPr>
        </p:nvSpPr>
        <p:spPr>
          <a:xfrm>
            <a:off x="1257300" y="579438"/>
            <a:ext cx="2076450" cy="887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9D13C2F3-58D2-4AA8-9963-F1CBE8BA42FF}"/>
              </a:ext>
            </a:extLst>
          </p:cNvPr>
          <p:cNvSpPr>
            <a:spLocks noGrp="1"/>
          </p:cNvSpPr>
          <p:nvPr>
            <p:ph sz="quarter" idx="11"/>
          </p:nvPr>
        </p:nvSpPr>
        <p:spPr>
          <a:xfrm>
            <a:off x="1409700" y="731838"/>
            <a:ext cx="2076450" cy="887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F6DC793B-A8F0-4D83-AA14-29CDC43038DC}"/>
              </a:ext>
            </a:extLst>
          </p:cNvPr>
          <p:cNvSpPr>
            <a:spLocks noGrp="1"/>
          </p:cNvSpPr>
          <p:nvPr>
            <p:ph sz="quarter" idx="12"/>
          </p:nvPr>
        </p:nvSpPr>
        <p:spPr>
          <a:xfrm>
            <a:off x="1562100" y="884238"/>
            <a:ext cx="2076450" cy="887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6109D8AA-5CDE-458F-8F6B-21D5D5D9D3F6}"/>
              </a:ext>
            </a:extLst>
          </p:cNvPr>
          <p:cNvSpPr>
            <a:spLocks noGrp="1"/>
          </p:cNvSpPr>
          <p:nvPr>
            <p:ph sz="quarter" idx="13"/>
          </p:nvPr>
        </p:nvSpPr>
        <p:spPr>
          <a:xfrm>
            <a:off x="1714500" y="1036638"/>
            <a:ext cx="2076450" cy="887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F56C7FC1-3140-44CF-893D-A91C3A11E166}"/>
              </a:ext>
            </a:extLst>
          </p:cNvPr>
          <p:cNvSpPr>
            <a:spLocks noGrp="1"/>
          </p:cNvSpPr>
          <p:nvPr>
            <p:ph sz="quarter" idx="14"/>
          </p:nvPr>
        </p:nvSpPr>
        <p:spPr>
          <a:xfrm>
            <a:off x="1866900" y="1189038"/>
            <a:ext cx="2076450" cy="887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1118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3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87B8DB4F-89B7-4666-999D-40B32722404F}"/>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0"/>
            <a:ext cx="7833359" cy="6858000"/>
          </a:xfrm>
          <a:prstGeom prst="rect">
            <a:avLst/>
          </a:prstGeom>
        </p:spPr>
      </p:pic>
      <p:sp>
        <p:nvSpPr>
          <p:cNvPr id="4" name="Rectangle 3">
            <a:extLst>
              <a:ext uri="{FF2B5EF4-FFF2-40B4-BE49-F238E27FC236}">
                <a16:creationId xmlns:a16="http://schemas.microsoft.com/office/drawing/2014/main" id="{41C5A3E8-AE05-4836-B75D-881F1AD4F499}"/>
              </a:ext>
              <a:ext uri="{C183D7F6-B498-43B3-948B-1728B52AA6E4}">
                <adec:decorative xmlns:adec="http://schemas.microsoft.com/office/drawing/2017/decorative" val="1"/>
              </a:ext>
            </a:extLst>
          </p:cNvPr>
          <p:cNvSpPr/>
          <p:nvPr userDrawn="1"/>
        </p:nvSpPr>
        <p:spPr bwMode="auto">
          <a:xfrm>
            <a:off x="7833359" y="0"/>
            <a:ext cx="4360693"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542DB8A9-A3A9-4564-A298-48F94A0CF3C6}"/>
              </a:ext>
              <a:ext uri="{C183D7F6-B498-43B3-948B-1728B52AA6E4}">
                <adec:decorative xmlns:adec="http://schemas.microsoft.com/office/drawing/2017/decorative" val="1"/>
              </a:ext>
            </a:extLst>
          </p:cNvPr>
          <p:cNvSpPr/>
          <p:nvPr userDrawn="1"/>
        </p:nvSpPr>
        <p:spPr bwMode="auto">
          <a:xfrm>
            <a:off x="4906530" y="671121"/>
            <a:ext cx="4135643" cy="4085352"/>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22F6F3C1-6D85-4530-9BE3-1436EFEEE1A6}"/>
              </a:ext>
            </a:extLst>
          </p:cNvPr>
          <p:cNvSpPr>
            <a:spLocks noGrp="1"/>
          </p:cNvSpPr>
          <p:nvPr>
            <p:ph sz="quarter" idx="10"/>
          </p:nvPr>
        </p:nvSpPr>
        <p:spPr>
          <a:xfrm>
            <a:off x="1524000" y="838200"/>
            <a:ext cx="24765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3C2CB82C-D486-4A64-A988-7E83E6BD7ED2}"/>
              </a:ext>
            </a:extLst>
          </p:cNvPr>
          <p:cNvSpPr>
            <a:spLocks noGrp="1"/>
          </p:cNvSpPr>
          <p:nvPr>
            <p:ph sz="quarter" idx="11"/>
          </p:nvPr>
        </p:nvSpPr>
        <p:spPr>
          <a:xfrm>
            <a:off x="1676400" y="990600"/>
            <a:ext cx="24765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F69C4ED4-B721-40F2-912A-54A51CC58DF4}"/>
              </a:ext>
            </a:extLst>
          </p:cNvPr>
          <p:cNvSpPr>
            <a:spLocks noGrp="1"/>
          </p:cNvSpPr>
          <p:nvPr>
            <p:ph sz="quarter" idx="12"/>
          </p:nvPr>
        </p:nvSpPr>
        <p:spPr>
          <a:xfrm>
            <a:off x="1828800" y="1143000"/>
            <a:ext cx="24765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a:extLst>
              <a:ext uri="{FF2B5EF4-FFF2-40B4-BE49-F238E27FC236}">
                <a16:creationId xmlns:a16="http://schemas.microsoft.com/office/drawing/2014/main" id="{AB077CC8-DA7A-4598-9107-819AC81C3BE5}"/>
              </a:ext>
            </a:extLst>
          </p:cNvPr>
          <p:cNvSpPr>
            <a:spLocks noGrp="1"/>
          </p:cNvSpPr>
          <p:nvPr>
            <p:ph sz="quarter" idx="13"/>
          </p:nvPr>
        </p:nvSpPr>
        <p:spPr>
          <a:xfrm>
            <a:off x="1981200" y="1295400"/>
            <a:ext cx="24765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875020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2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6" name="Content Placeholder 5">
            <a:extLst>
              <a:ext uri="{FF2B5EF4-FFF2-40B4-BE49-F238E27FC236}">
                <a16:creationId xmlns:a16="http://schemas.microsoft.com/office/drawing/2014/main" id="{CF8ECC8E-9A45-4627-9893-7F72917A8FF0}"/>
              </a:ext>
            </a:extLst>
          </p:cNvPr>
          <p:cNvSpPr>
            <a:spLocks noGrp="1"/>
          </p:cNvSpPr>
          <p:nvPr>
            <p:ph sz="quarter" idx="10"/>
          </p:nvPr>
        </p:nvSpPr>
        <p:spPr>
          <a:xfrm>
            <a:off x="1771650" y="704850"/>
            <a:ext cx="2990850" cy="1314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09F3A147-ECAE-4881-8425-D5F5A16ED181}"/>
              </a:ext>
            </a:extLst>
          </p:cNvPr>
          <p:cNvSpPr>
            <a:spLocks noGrp="1"/>
          </p:cNvSpPr>
          <p:nvPr>
            <p:ph sz="quarter" idx="11"/>
          </p:nvPr>
        </p:nvSpPr>
        <p:spPr>
          <a:xfrm>
            <a:off x="1924050" y="857250"/>
            <a:ext cx="2990850" cy="1314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53460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1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FA2A9E47-E924-4FCD-B45C-84176D13D7FF}"/>
              </a:ext>
              <a:ext uri="{C183D7F6-B498-43B3-948B-1728B52AA6E4}">
                <adec:decorative xmlns:adec="http://schemas.microsoft.com/office/drawing/2017/decorative" val="1"/>
              </a:ext>
            </a:extLst>
          </p:cNvPr>
          <p:cNvSpPr/>
          <p:nvPr userDrawn="1"/>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4943F1D7-56D5-45DB-ADAF-BFF5BFF05575}"/>
              </a:ext>
              <a:ext uri="{C183D7F6-B498-43B3-948B-1728B52AA6E4}">
                <adec:decorative xmlns:adec="http://schemas.microsoft.com/office/drawing/2017/decorative" val="1"/>
              </a:ext>
            </a:extLst>
          </p:cNvPr>
          <p:cNvSpPr/>
          <p:nvPr userDrawn="1"/>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4F82B82A-82D1-4DD9-8EE9-D35F5FDC16B6}"/>
              </a:ext>
              <a:ext uri="{C183D7F6-B498-43B3-948B-1728B52AA6E4}">
                <adec:decorative xmlns:adec="http://schemas.microsoft.com/office/drawing/2017/decorative" val="1"/>
              </a:ext>
            </a:extLst>
          </p:cNvPr>
          <p:cNvSpPr/>
          <p:nvPr userDrawn="1"/>
        </p:nvSpPr>
        <p:spPr bwMode="auto">
          <a:xfrm>
            <a:off x="1054427" y="3464867"/>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Content Placeholder 14">
            <a:extLst>
              <a:ext uri="{FF2B5EF4-FFF2-40B4-BE49-F238E27FC236}">
                <a16:creationId xmlns:a16="http://schemas.microsoft.com/office/drawing/2014/main" id="{48F31598-3733-4C25-BF50-E4F605A50D30}"/>
              </a:ext>
            </a:extLst>
          </p:cNvPr>
          <p:cNvSpPr>
            <a:spLocks noGrp="1"/>
          </p:cNvSpPr>
          <p:nvPr>
            <p:ph sz="quarter" idx="10"/>
          </p:nvPr>
        </p:nvSpPr>
        <p:spPr>
          <a:xfrm>
            <a:off x="1054100" y="514350"/>
            <a:ext cx="2538413" cy="131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4">
            <a:extLst>
              <a:ext uri="{FF2B5EF4-FFF2-40B4-BE49-F238E27FC236}">
                <a16:creationId xmlns:a16="http://schemas.microsoft.com/office/drawing/2014/main" id="{05ED3AE9-E463-4956-BBDF-2DC63E106BE6}"/>
              </a:ext>
            </a:extLst>
          </p:cNvPr>
          <p:cNvSpPr>
            <a:spLocks noGrp="1"/>
          </p:cNvSpPr>
          <p:nvPr>
            <p:ph sz="quarter" idx="11"/>
          </p:nvPr>
        </p:nvSpPr>
        <p:spPr>
          <a:xfrm>
            <a:off x="1206500" y="666750"/>
            <a:ext cx="2538413" cy="131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4">
            <a:extLst>
              <a:ext uri="{FF2B5EF4-FFF2-40B4-BE49-F238E27FC236}">
                <a16:creationId xmlns:a16="http://schemas.microsoft.com/office/drawing/2014/main" id="{81F56AE5-582F-4A7B-8FBA-432362E5A8A1}"/>
              </a:ext>
            </a:extLst>
          </p:cNvPr>
          <p:cNvSpPr>
            <a:spLocks noGrp="1"/>
          </p:cNvSpPr>
          <p:nvPr>
            <p:ph sz="quarter" idx="12"/>
          </p:nvPr>
        </p:nvSpPr>
        <p:spPr>
          <a:xfrm>
            <a:off x="1358900" y="819150"/>
            <a:ext cx="2538413" cy="131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4">
            <a:extLst>
              <a:ext uri="{FF2B5EF4-FFF2-40B4-BE49-F238E27FC236}">
                <a16:creationId xmlns:a16="http://schemas.microsoft.com/office/drawing/2014/main" id="{19327C46-00EF-46EF-9161-86E18299F339}"/>
              </a:ext>
            </a:extLst>
          </p:cNvPr>
          <p:cNvSpPr>
            <a:spLocks noGrp="1"/>
          </p:cNvSpPr>
          <p:nvPr>
            <p:ph sz="quarter" idx="13"/>
          </p:nvPr>
        </p:nvSpPr>
        <p:spPr>
          <a:xfrm>
            <a:off x="1511300" y="971550"/>
            <a:ext cx="2538413" cy="131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11982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0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2826068E-EB44-45DE-A2C6-E3CC34BA070D}"/>
              </a:ext>
              <a:ext uri="{C183D7F6-B498-43B3-948B-1728B52AA6E4}">
                <adec:decorative xmlns:adec="http://schemas.microsoft.com/office/drawing/2017/decorative" val="1"/>
              </a:ext>
            </a:extLst>
          </p:cNvPr>
          <p:cNvSpPr/>
          <p:nvPr userDrawn="1"/>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49831C3E-9C7E-48D4-9CA8-236E2E313A8A}"/>
              </a:ext>
              <a:ext uri="{C183D7F6-B498-43B3-948B-1728B52AA6E4}">
                <adec:decorative xmlns:adec="http://schemas.microsoft.com/office/drawing/2017/decorative" val="1"/>
              </a:ext>
            </a:extLst>
          </p:cNvPr>
          <p:cNvSpPr/>
          <p:nvPr userDrawn="1"/>
        </p:nvSpPr>
        <p:spPr bwMode="auto">
          <a:xfrm>
            <a:off x="1054427" y="3464867"/>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AEE15EF3-7356-4A3D-B8F6-BF480350F3C5}"/>
              </a:ext>
              <a:ext uri="{C183D7F6-B498-43B3-948B-1728B52AA6E4}">
                <adec:decorative xmlns:adec="http://schemas.microsoft.com/office/drawing/2017/decorative" val="1"/>
              </a:ext>
            </a:extLst>
          </p:cNvPr>
          <p:cNvSpPr/>
          <p:nvPr userDrawn="1"/>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15" name="Content Placeholder 14">
            <a:extLst>
              <a:ext uri="{FF2B5EF4-FFF2-40B4-BE49-F238E27FC236}">
                <a16:creationId xmlns:a16="http://schemas.microsoft.com/office/drawing/2014/main" id="{F80EBEE7-CCA0-44A2-B567-DB322C36B8FC}"/>
              </a:ext>
            </a:extLst>
          </p:cNvPr>
          <p:cNvSpPr>
            <a:spLocks noGrp="1"/>
          </p:cNvSpPr>
          <p:nvPr>
            <p:ph sz="quarter" idx="10"/>
          </p:nvPr>
        </p:nvSpPr>
        <p:spPr>
          <a:xfrm>
            <a:off x="442913" y="304800"/>
            <a:ext cx="2420937"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4">
            <a:extLst>
              <a:ext uri="{FF2B5EF4-FFF2-40B4-BE49-F238E27FC236}">
                <a16:creationId xmlns:a16="http://schemas.microsoft.com/office/drawing/2014/main" id="{7CF1D5F8-2703-41C5-BF82-1255D77DEFAA}"/>
              </a:ext>
            </a:extLst>
          </p:cNvPr>
          <p:cNvSpPr>
            <a:spLocks noGrp="1"/>
          </p:cNvSpPr>
          <p:nvPr>
            <p:ph sz="quarter" idx="11"/>
          </p:nvPr>
        </p:nvSpPr>
        <p:spPr>
          <a:xfrm>
            <a:off x="595313" y="457200"/>
            <a:ext cx="2420937"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4">
            <a:extLst>
              <a:ext uri="{FF2B5EF4-FFF2-40B4-BE49-F238E27FC236}">
                <a16:creationId xmlns:a16="http://schemas.microsoft.com/office/drawing/2014/main" id="{6A162731-D35D-4B20-AB4A-0C81745CC55D}"/>
              </a:ext>
            </a:extLst>
          </p:cNvPr>
          <p:cNvSpPr>
            <a:spLocks noGrp="1"/>
          </p:cNvSpPr>
          <p:nvPr>
            <p:ph sz="quarter" idx="12"/>
          </p:nvPr>
        </p:nvSpPr>
        <p:spPr>
          <a:xfrm>
            <a:off x="747713" y="609600"/>
            <a:ext cx="2420937"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4">
            <a:extLst>
              <a:ext uri="{FF2B5EF4-FFF2-40B4-BE49-F238E27FC236}">
                <a16:creationId xmlns:a16="http://schemas.microsoft.com/office/drawing/2014/main" id="{182AD9F3-3D8B-4AD6-B710-F4329FE1461D}"/>
              </a:ext>
            </a:extLst>
          </p:cNvPr>
          <p:cNvSpPr>
            <a:spLocks noGrp="1"/>
          </p:cNvSpPr>
          <p:nvPr>
            <p:ph sz="quarter" idx="13"/>
          </p:nvPr>
        </p:nvSpPr>
        <p:spPr>
          <a:xfrm>
            <a:off x="900113" y="762000"/>
            <a:ext cx="2420937"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82428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9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BE3ABED0-5A2E-441F-BF72-82FF45A0C2A3}"/>
              </a:ext>
              <a:ext uri="{C183D7F6-B498-43B3-948B-1728B52AA6E4}">
                <adec:decorative xmlns:adec="http://schemas.microsoft.com/office/drawing/2017/decorative" val="1"/>
              </a:ext>
            </a:extLst>
          </p:cNvPr>
          <p:cNvSpPr/>
          <p:nvPr userDrawn="1"/>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AE3126CC-8BC2-40F1-AEAB-C7762C4F3E26}"/>
              </a:ext>
              <a:ext uri="{C183D7F6-B498-43B3-948B-1728B52AA6E4}">
                <adec:decorative xmlns:adec="http://schemas.microsoft.com/office/drawing/2017/decorative" val="1"/>
              </a:ext>
            </a:extLst>
          </p:cNvPr>
          <p:cNvSpPr/>
          <p:nvPr userDrawn="1"/>
        </p:nvSpPr>
        <p:spPr bwMode="auto">
          <a:xfrm>
            <a:off x="6140663" y="3444610"/>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9CFBB0BE-730E-45E2-9F7A-FA6133895904}"/>
              </a:ext>
            </a:extLst>
          </p:cNvPr>
          <p:cNvSpPr>
            <a:spLocks noGrp="1"/>
          </p:cNvSpPr>
          <p:nvPr>
            <p:ph sz="quarter" idx="10"/>
          </p:nvPr>
        </p:nvSpPr>
        <p:spPr>
          <a:xfrm>
            <a:off x="1543050" y="704850"/>
            <a:ext cx="21717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F1AD3BE3-19BA-47DD-8199-87D0550BDBB0}"/>
              </a:ext>
            </a:extLst>
          </p:cNvPr>
          <p:cNvSpPr>
            <a:spLocks noGrp="1"/>
          </p:cNvSpPr>
          <p:nvPr>
            <p:ph sz="quarter" idx="11"/>
          </p:nvPr>
        </p:nvSpPr>
        <p:spPr>
          <a:xfrm>
            <a:off x="1695450" y="857250"/>
            <a:ext cx="21717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2D1106EC-0BBF-4077-92EA-0EC37A5BEBA2}"/>
              </a:ext>
              <a:ext uri="{C183D7F6-B498-43B3-948B-1728B52AA6E4}">
                <adec:decorative xmlns:adec="http://schemas.microsoft.com/office/drawing/2017/decorative" val="1"/>
              </a:ext>
            </a:extLst>
          </p:cNvPr>
          <p:cNvSpPr/>
          <p:nvPr userDrawn="1"/>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Tree>
    <p:extLst>
      <p:ext uri="{BB962C8B-B14F-4D97-AF65-F5344CB8AC3E}">
        <p14:creationId xmlns:p14="http://schemas.microsoft.com/office/powerpoint/2010/main" val="233242266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8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6710B966-7BF7-4A14-B6F0-AAD7ADA43529}"/>
              </a:ext>
              <a:ext uri="{C183D7F6-B498-43B3-948B-1728B52AA6E4}">
                <adec:decorative xmlns:adec="http://schemas.microsoft.com/office/drawing/2017/decorative" val="1"/>
              </a:ext>
            </a:extLst>
          </p:cNvPr>
          <p:cNvSpPr/>
          <p:nvPr userDrawn="1"/>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DD6BEC3F-1EDB-4E39-9156-807D27866F2E}"/>
              </a:ext>
              <a:ext uri="{C183D7F6-B498-43B3-948B-1728B52AA6E4}">
                <adec:decorative xmlns:adec="http://schemas.microsoft.com/office/drawing/2017/decorative" val="1"/>
              </a:ext>
            </a:extLst>
          </p:cNvPr>
          <p:cNvSpPr/>
          <p:nvPr userDrawn="1"/>
        </p:nvSpPr>
        <p:spPr bwMode="auto">
          <a:xfrm>
            <a:off x="6140663" y="3444610"/>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99BAA613-82D4-4A03-B345-2D5B6305E981}"/>
              </a:ext>
            </a:extLst>
          </p:cNvPr>
          <p:cNvSpPr>
            <a:spLocks noGrp="1"/>
          </p:cNvSpPr>
          <p:nvPr>
            <p:ph sz="quarter" idx="10"/>
          </p:nvPr>
        </p:nvSpPr>
        <p:spPr>
          <a:xfrm>
            <a:off x="723900" y="476250"/>
            <a:ext cx="283845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722D6348-CB02-426B-A4F0-DE25C3C38DD3}"/>
              </a:ext>
            </a:extLst>
          </p:cNvPr>
          <p:cNvSpPr>
            <a:spLocks noGrp="1"/>
          </p:cNvSpPr>
          <p:nvPr>
            <p:ph sz="quarter" idx="11"/>
          </p:nvPr>
        </p:nvSpPr>
        <p:spPr>
          <a:xfrm>
            <a:off x="876300" y="628650"/>
            <a:ext cx="283845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15273DB-9CE0-4E0F-91C6-7895E8E8BA2D}"/>
              </a:ext>
            </a:extLst>
          </p:cNvPr>
          <p:cNvSpPr>
            <a:spLocks noGrp="1"/>
          </p:cNvSpPr>
          <p:nvPr>
            <p:ph sz="quarter" idx="12"/>
          </p:nvPr>
        </p:nvSpPr>
        <p:spPr>
          <a:xfrm>
            <a:off x="4133850" y="914400"/>
            <a:ext cx="1466850" cy="857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A7157289-D2B2-46E6-98C1-D60028019801}"/>
              </a:ext>
            </a:extLst>
          </p:cNvPr>
          <p:cNvSpPr>
            <a:spLocks noGrp="1"/>
          </p:cNvSpPr>
          <p:nvPr>
            <p:ph sz="quarter" idx="13"/>
          </p:nvPr>
        </p:nvSpPr>
        <p:spPr>
          <a:xfrm>
            <a:off x="4286250" y="1066800"/>
            <a:ext cx="1466850" cy="857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396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7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2D7465D3-829F-4AF4-BBF9-62AFC40307BE}"/>
              </a:ext>
              <a:ext uri="{C183D7F6-B498-43B3-948B-1728B52AA6E4}">
                <adec:decorative xmlns:adec="http://schemas.microsoft.com/office/drawing/2017/decorative" val="1"/>
              </a:ext>
            </a:extLst>
          </p:cNvPr>
          <p:cNvSpPr/>
          <p:nvPr userDrawn="1"/>
        </p:nvSpPr>
        <p:spPr bwMode="auto">
          <a:xfrm>
            <a:off x="8034728" y="0"/>
            <a:ext cx="4159324"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440C0898-C28C-41D1-9D67-4B8E4DDAE5D1}"/>
              </a:ext>
            </a:extLst>
          </p:cNvPr>
          <p:cNvSpPr>
            <a:spLocks noGrp="1"/>
          </p:cNvSpPr>
          <p:nvPr>
            <p:ph sz="quarter" idx="10"/>
          </p:nvPr>
        </p:nvSpPr>
        <p:spPr>
          <a:xfrm>
            <a:off x="876300" y="609600"/>
            <a:ext cx="1695450" cy="895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A3C1DF95-6E00-4127-A461-CE191D1A405A}"/>
              </a:ext>
            </a:extLst>
          </p:cNvPr>
          <p:cNvSpPr>
            <a:spLocks noGrp="1"/>
          </p:cNvSpPr>
          <p:nvPr>
            <p:ph sz="quarter" idx="11"/>
          </p:nvPr>
        </p:nvSpPr>
        <p:spPr>
          <a:xfrm>
            <a:off x="1028700" y="762000"/>
            <a:ext cx="1695450" cy="895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67F19B76-C5C1-4D3C-B313-1EDA1811E534}"/>
              </a:ext>
            </a:extLst>
          </p:cNvPr>
          <p:cNvSpPr>
            <a:spLocks noGrp="1"/>
          </p:cNvSpPr>
          <p:nvPr>
            <p:ph sz="quarter" idx="12"/>
          </p:nvPr>
        </p:nvSpPr>
        <p:spPr>
          <a:xfrm>
            <a:off x="1181100" y="914400"/>
            <a:ext cx="1695450" cy="895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B6B0E7-5124-4153-A95E-620C40B8ED23}"/>
              </a:ext>
            </a:extLst>
          </p:cNvPr>
          <p:cNvSpPr>
            <a:spLocks noGrp="1"/>
          </p:cNvSpPr>
          <p:nvPr>
            <p:ph type="body" sz="quarter" idx="13"/>
          </p:nvPr>
        </p:nvSpPr>
        <p:spPr>
          <a:xfrm>
            <a:off x="4005263" y="3906838"/>
            <a:ext cx="3806825" cy="192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54945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6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4CB96BB5-7FFB-45A2-9D12-2E8F96790973}"/>
              </a:ext>
              <a:ext uri="{C183D7F6-B498-43B3-948B-1728B52AA6E4}">
                <adec:decorative xmlns:adec="http://schemas.microsoft.com/office/drawing/2017/decorative" val="1"/>
              </a:ext>
            </a:extLst>
          </p:cNvPr>
          <p:cNvSpPr/>
          <p:nvPr userDrawn="1"/>
        </p:nvSpPr>
        <p:spPr bwMode="auto">
          <a:xfrm>
            <a:off x="8034728" y="0"/>
            <a:ext cx="4159324"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7E046090-3F2A-49DB-9991-F691A91EDA69}"/>
              </a:ext>
              <a:ext uri="{C183D7F6-B498-43B3-948B-1728B52AA6E4}">
                <adec:decorative xmlns:adec="http://schemas.microsoft.com/office/drawing/2017/decorative" val="1"/>
              </a:ext>
            </a:extLst>
          </p:cNvPr>
          <p:cNvSpPr/>
          <p:nvPr userDrawn="1"/>
        </p:nvSpPr>
        <p:spPr bwMode="auto">
          <a:xfrm>
            <a:off x="6161649" y="2735451"/>
            <a:ext cx="3479786" cy="271347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515EDC83-A29E-41B6-8E82-744E533D7EE7}"/>
              </a:ext>
            </a:extLst>
          </p:cNvPr>
          <p:cNvSpPr>
            <a:spLocks noGrp="1"/>
          </p:cNvSpPr>
          <p:nvPr>
            <p:ph sz="quarter" idx="10"/>
          </p:nvPr>
        </p:nvSpPr>
        <p:spPr>
          <a:xfrm>
            <a:off x="442913" y="361950"/>
            <a:ext cx="2357437"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B7A4228A-1C6E-46A0-8906-3BE460DE73CF}"/>
              </a:ext>
            </a:extLst>
          </p:cNvPr>
          <p:cNvSpPr>
            <a:spLocks noGrp="1"/>
          </p:cNvSpPr>
          <p:nvPr>
            <p:ph sz="quarter" idx="11"/>
          </p:nvPr>
        </p:nvSpPr>
        <p:spPr>
          <a:xfrm>
            <a:off x="595313" y="514350"/>
            <a:ext cx="2357437"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B5DC5647-5820-433B-B389-6C3252268D0F}"/>
              </a:ext>
            </a:extLst>
          </p:cNvPr>
          <p:cNvSpPr>
            <a:spLocks noGrp="1"/>
          </p:cNvSpPr>
          <p:nvPr>
            <p:ph sz="quarter" idx="12"/>
          </p:nvPr>
        </p:nvSpPr>
        <p:spPr>
          <a:xfrm>
            <a:off x="747713" y="666750"/>
            <a:ext cx="2357437"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2093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89435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5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2DA69142-6E96-4C24-922A-F2211D917A44}"/>
              </a:ext>
              <a:ext uri="{C183D7F6-B498-43B3-948B-1728B52AA6E4}">
                <adec:decorative xmlns:adec="http://schemas.microsoft.com/office/drawing/2017/decorative" val="1"/>
              </a:ext>
            </a:extLst>
          </p:cNvPr>
          <p:cNvSpPr/>
          <p:nvPr userDrawn="1"/>
        </p:nvSpPr>
        <p:spPr bwMode="auto">
          <a:xfrm>
            <a:off x="8034728" y="0"/>
            <a:ext cx="4159324"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1A2A5E34-30EE-4CD7-874F-5CDFDBF5DA9F}"/>
              </a:ext>
            </a:extLst>
          </p:cNvPr>
          <p:cNvSpPr>
            <a:spLocks noGrp="1"/>
          </p:cNvSpPr>
          <p:nvPr>
            <p:ph sz="quarter" idx="10"/>
          </p:nvPr>
        </p:nvSpPr>
        <p:spPr>
          <a:xfrm>
            <a:off x="666750" y="400050"/>
            <a:ext cx="2228850"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4CC02B95-3F0A-44FA-8ED0-087AB13CD639}"/>
              </a:ext>
            </a:extLst>
          </p:cNvPr>
          <p:cNvSpPr>
            <a:spLocks noGrp="1"/>
          </p:cNvSpPr>
          <p:nvPr>
            <p:ph sz="quarter" idx="11"/>
          </p:nvPr>
        </p:nvSpPr>
        <p:spPr>
          <a:xfrm>
            <a:off x="819150" y="552450"/>
            <a:ext cx="2228850"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250EC2E8-DD0A-4FAA-A23B-22DEFCAADA7B}"/>
              </a:ext>
            </a:extLst>
          </p:cNvPr>
          <p:cNvSpPr>
            <a:spLocks noGrp="1"/>
          </p:cNvSpPr>
          <p:nvPr>
            <p:ph sz="quarter" idx="12"/>
          </p:nvPr>
        </p:nvSpPr>
        <p:spPr>
          <a:xfrm>
            <a:off x="971550" y="704850"/>
            <a:ext cx="2228850"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F33564-F11D-45BB-AC56-31990FCF13E1}"/>
              </a:ext>
            </a:extLst>
          </p:cNvPr>
          <p:cNvSpPr>
            <a:spLocks noGrp="1"/>
          </p:cNvSpPr>
          <p:nvPr>
            <p:ph type="body" sz="quarter" idx="13"/>
          </p:nvPr>
        </p:nvSpPr>
        <p:spPr>
          <a:xfrm>
            <a:off x="1739900" y="4203700"/>
            <a:ext cx="2932113" cy="1273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353775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4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82ABE17D-381B-4A01-8E6F-48797F232EF4}"/>
              </a:ext>
            </a:extLst>
          </p:cNvPr>
          <p:cNvSpPr/>
          <p:nvPr userDrawn="1"/>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FE7693D5-E4FC-4730-9505-24299E4F3757}"/>
              </a:ext>
            </a:extLst>
          </p:cNvPr>
          <p:cNvSpPr/>
          <p:nvPr userDrawn="1"/>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91399F3E-4DAC-42AA-BABA-3E1DE603A4A0}"/>
              </a:ext>
            </a:extLst>
          </p:cNvPr>
          <p:cNvSpPr/>
          <p:nvPr userDrawn="1"/>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CA83422-ECA4-43ED-97B7-3F5316507FFA}"/>
              </a:ext>
            </a:extLst>
          </p:cNvPr>
          <p:cNvSpPr/>
          <p:nvPr userDrawn="1"/>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Tree>
    <p:extLst>
      <p:ext uri="{BB962C8B-B14F-4D97-AF65-F5344CB8AC3E}">
        <p14:creationId xmlns:p14="http://schemas.microsoft.com/office/powerpoint/2010/main" val="236993294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33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869A3154-C743-4719-BDEE-D2A72CBBB086}"/>
              </a:ext>
              <a:ext uri="{C183D7F6-B498-43B3-948B-1728B52AA6E4}">
                <adec:decorative xmlns:adec="http://schemas.microsoft.com/office/drawing/2017/decorative" val="1"/>
              </a:ext>
            </a:extLst>
          </p:cNvPr>
          <p:cNvSpPr/>
          <p:nvPr userDrawn="1"/>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10F723D5-8450-4737-AF20-278ABEF49400}"/>
              </a:ext>
              <a:ext uri="{C183D7F6-B498-43B3-948B-1728B52AA6E4}">
                <adec:decorative xmlns:adec="http://schemas.microsoft.com/office/drawing/2017/decorative" val="1"/>
              </a:ext>
            </a:extLst>
          </p:cNvPr>
          <p:cNvSpPr/>
          <p:nvPr userDrawn="1"/>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EBFE1D79-54A3-4DAA-973B-30B90B729976}"/>
              </a:ext>
              <a:ext uri="{C183D7F6-B498-43B3-948B-1728B52AA6E4}">
                <adec:decorative xmlns:adec="http://schemas.microsoft.com/office/drawing/2017/decorative" val="1"/>
              </a:ext>
            </a:extLst>
          </p:cNvPr>
          <p:cNvSpPr/>
          <p:nvPr userDrawn="1"/>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54F3828-1E7D-4DBF-9226-7B99B35235DB}"/>
              </a:ext>
              <a:ext uri="{C183D7F6-B498-43B3-948B-1728B52AA6E4}">
                <adec:decorative xmlns:adec="http://schemas.microsoft.com/office/drawing/2017/decorative" val="1"/>
              </a:ext>
            </a:extLst>
          </p:cNvPr>
          <p:cNvSpPr/>
          <p:nvPr userDrawn="1"/>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Tree>
    <p:extLst>
      <p:ext uri="{BB962C8B-B14F-4D97-AF65-F5344CB8AC3E}">
        <p14:creationId xmlns:p14="http://schemas.microsoft.com/office/powerpoint/2010/main" val="72681574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2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CC79F837-A206-448B-8B72-E3B6A0299FB0}"/>
              </a:ext>
              <a:ext uri="{C183D7F6-B498-43B3-948B-1728B52AA6E4}">
                <adec:decorative xmlns:adec="http://schemas.microsoft.com/office/drawing/2017/decorative" val="1"/>
              </a:ext>
            </a:extLst>
          </p:cNvPr>
          <p:cNvSpPr/>
          <p:nvPr userDrawn="1"/>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54C6138D-B056-469D-8D70-5E95F79D0955}"/>
              </a:ext>
              <a:ext uri="{C183D7F6-B498-43B3-948B-1728B52AA6E4}">
                <adec:decorative xmlns:adec="http://schemas.microsoft.com/office/drawing/2017/decorative" val="1"/>
              </a:ext>
            </a:extLst>
          </p:cNvPr>
          <p:cNvSpPr/>
          <p:nvPr userDrawn="1"/>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0E9E09FD-74F2-4D0B-9393-E48CD0E8B37D}"/>
              </a:ext>
              <a:ext uri="{C183D7F6-B498-43B3-948B-1728B52AA6E4}">
                <adec:decorative xmlns:adec="http://schemas.microsoft.com/office/drawing/2017/decorative" val="1"/>
              </a:ext>
            </a:extLst>
          </p:cNvPr>
          <p:cNvSpPr/>
          <p:nvPr userDrawn="1"/>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CB2E3A7C-D14C-4380-9496-FE85CEF5ACFA}"/>
              </a:ext>
              <a:ext uri="{C183D7F6-B498-43B3-948B-1728B52AA6E4}">
                <adec:decorative xmlns:adec="http://schemas.microsoft.com/office/drawing/2017/decorative" val="1"/>
              </a:ext>
            </a:extLst>
          </p:cNvPr>
          <p:cNvSpPr/>
          <p:nvPr userDrawn="1"/>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Tree>
    <p:extLst>
      <p:ext uri="{BB962C8B-B14F-4D97-AF65-F5344CB8AC3E}">
        <p14:creationId xmlns:p14="http://schemas.microsoft.com/office/powerpoint/2010/main" val="372078684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1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019F6B57-D7BA-450A-B3CF-4B5F0F70F0BE}"/>
              </a:ext>
              <a:ext uri="{C183D7F6-B498-43B3-948B-1728B52AA6E4}">
                <adec:decorative xmlns:adec="http://schemas.microsoft.com/office/drawing/2017/decorative" val="1"/>
              </a:ext>
            </a:extLst>
          </p:cNvPr>
          <p:cNvSpPr/>
          <p:nvPr userDrawn="1"/>
        </p:nvSpPr>
        <p:spPr bwMode="auto">
          <a:xfrm>
            <a:off x="7267699" y="23844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E74E6D9D-E411-4C82-8BBD-E946D7B9C7E4}"/>
              </a:ext>
            </a:extLst>
          </p:cNvPr>
          <p:cNvSpPr>
            <a:spLocks noGrp="1"/>
          </p:cNvSpPr>
          <p:nvPr>
            <p:ph sz="quarter" idx="10"/>
          </p:nvPr>
        </p:nvSpPr>
        <p:spPr>
          <a:xfrm>
            <a:off x="1524000" y="238125"/>
            <a:ext cx="2724150" cy="1476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2300DC27-11A0-4684-AD2E-E00C81A3041E}"/>
              </a:ext>
            </a:extLst>
          </p:cNvPr>
          <p:cNvSpPr>
            <a:spLocks noGrp="1"/>
          </p:cNvSpPr>
          <p:nvPr>
            <p:ph sz="quarter" idx="11"/>
          </p:nvPr>
        </p:nvSpPr>
        <p:spPr>
          <a:xfrm>
            <a:off x="1676400" y="390525"/>
            <a:ext cx="2724150" cy="1476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2DCA365B-6038-433A-A334-DD591B0BFDB4}"/>
              </a:ext>
            </a:extLst>
          </p:cNvPr>
          <p:cNvSpPr>
            <a:spLocks noGrp="1"/>
          </p:cNvSpPr>
          <p:nvPr>
            <p:ph sz="quarter" idx="12"/>
          </p:nvPr>
        </p:nvSpPr>
        <p:spPr>
          <a:xfrm>
            <a:off x="1828800" y="542925"/>
            <a:ext cx="2724150" cy="1476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C8464734-78CA-4D4A-8401-11D15D0FF29B}"/>
              </a:ext>
            </a:extLst>
          </p:cNvPr>
          <p:cNvSpPr>
            <a:spLocks noGrp="1"/>
          </p:cNvSpPr>
          <p:nvPr>
            <p:ph sz="quarter" idx="13"/>
          </p:nvPr>
        </p:nvSpPr>
        <p:spPr>
          <a:xfrm>
            <a:off x="1981200" y="695325"/>
            <a:ext cx="2724150" cy="1476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arallelogram 9">
            <a:extLst>
              <a:ext uri="{FF2B5EF4-FFF2-40B4-BE49-F238E27FC236}">
                <a16:creationId xmlns:a16="http://schemas.microsoft.com/office/drawing/2014/main" id="{ED67B40A-FA3F-443D-B750-293705F5E245}"/>
              </a:ext>
              <a:ext uri="{C183D7F6-B498-43B3-948B-1728B52AA6E4}">
                <adec:decorative xmlns:adec="http://schemas.microsoft.com/office/drawing/2017/decorative" val="1"/>
              </a:ext>
            </a:extLst>
          </p:cNvPr>
          <p:cNvSpPr/>
          <p:nvPr userDrawn="1"/>
        </p:nvSpPr>
        <p:spPr bwMode="auto">
          <a:xfrm>
            <a:off x="6140663" y="3444610"/>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027876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0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6" name="Rectangle 5">
            <a:extLst>
              <a:ext uri="{FF2B5EF4-FFF2-40B4-BE49-F238E27FC236}">
                <a16:creationId xmlns:a16="http://schemas.microsoft.com/office/drawing/2014/main" id="{F5555EE0-A3FE-4313-AC7E-E09406022A45}"/>
              </a:ext>
              <a:ext uri="{C183D7F6-B498-43B3-948B-1728B52AA6E4}">
                <adec:decorative xmlns:adec="http://schemas.microsoft.com/office/drawing/2017/decorative" val="1"/>
              </a:ext>
            </a:extLst>
          </p:cNvPr>
          <p:cNvSpPr/>
          <p:nvPr userDrawn="1"/>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7" name="Parallelogram 6">
            <a:extLst>
              <a:ext uri="{FF2B5EF4-FFF2-40B4-BE49-F238E27FC236}">
                <a16:creationId xmlns:a16="http://schemas.microsoft.com/office/drawing/2014/main" id="{272BD9C4-286C-4B8A-81CC-C3501A9595BF}"/>
              </a:ext>
              <a:ext uri="{C183D7F6-B498-43B3-948B-1728B52AA6E4}">
                <adec:decorative xmlns:adec="http://schemas.microsoft.com/office/drawing/2017/decorative" val="1"/>
              </a:ext>
            </a:extLst>
          </p:cNvPr>
          <p:cNvSpPr/>
          <p:nvPr userDrawn="1"/>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Parallelogram 7">
            <a:extLst>
              <a:ext uri="{FF2B5EF4-FFF2-40B4-BE49-F238E27FC236}">
                <a16:creationId xmlns:a16="http://schemas.microsoft.com/office/drawing/2014/main" id="{2EF94F27-EDD9-4038-9B2E-AEAA8843177E}"/>
              </a:ext>
              <a:ext uri="{C183D7F6-B498-43B3-948B-1728B52AA6E4}">
                <adec:decorative xmlns:adec="http://schemas.microsoft.com/office/drawing/2017/decorative" val="1"/>
              </a:ext>
            </a:extLst>
          </p:cNvPr>
          <p:cNvSpPr/>
          <p:nvPr userDrawn="1"/>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arallelogram 8">
            <a:extLst>
              <a:ext uri="{FF2B5EF4-FFF2-40B4-BE49-F238E27FC236}">
                <a16:creationId xmlns:a16="http://schemas.microsoft.com/office/drawing/2014/main" id="{505C0F51-8099-4A3B-87F2-F7FA0B6AA168}"/>
              </a:ext>
              <a:ext uri="{C183D7F6-B498-43B3-948B-1728B52AA6E4}">
                <adec:decorative xmlns:adec="http://schemas.microsoft.com/office/drawing/2017/decorative" val="1"/>
              </a:ext>
            </a:extLst>
          </p:cNvPr>
          <p:cNvSpPr/>
          <p:nvPr userDrawn="1"/>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966251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9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A50F66BC-B645-467A-AFCE-6617A648C1EA}"/>
              </a:ext>
              <a:ext uri="{C183D7F6-B498-43B3-948B-1728B52AA6E4}">
                <adec:decorative xmlns:adec="http://schemas.microsoft.com/office/drawing/2017/decorative" val="1"/>
              </a:ext>
            </a:extLst>
          </p:cNvPr>
          <p:cNvSpPr/>
          <p:nvPr userDrawn="1"/>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8" name="Content Placeholder 7">
            <a:extLst>
              <a:ext uri="{FF2B5EF4-FFF2-40B4-BE49-F238E27FC236}">
                <a16:creationId xmlns:a16="http://schemas.microsoft.com/office/drawing/2014/main" id="{B9E060EA-52AD-4108-9C53-C3EABEC2F284}"/>
              </a:ext>
            </a:extLst>
          </p:cNvPr>
          <p:cNvSpPr>
            <a:spLocks noGrp="1"/>
          </p:cNvSpPr>
          <p:nvPr>
            <p:ph sz="quarter" idx="10"/>
          </p:nvPr>
        </p:nvSpPr>
        <p:spPr>
          <a:xfrm>
            <a:off x="1276350" y="0"/>
            <a:ext cx="1562100" cy="12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25BB6CF9-F311-407E-919E-8F6102A7C7A9}"/>
              </a:ext>
            </a:extLst>
          </p:cNvPr>
          <p:cNvSpPr>
            <a:spLocks noGrp="1"/>
          </p:cNvSpPr>
          <p:nvPr>
            <p:ph sz="quarter" idx="11"/>
          </p:nvPr>
        </p:nvSpPr>
        <p:spPr>
          <a:xfrm>
            <a:off x="1428750" y="152400"/>
            <a:ext cx="1562100" cy="12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7DF8D1DC-5839-4E06-9E09-4830B6FA1797}"/>
              </a:ext>
            </a:extLst>
          </p:cNvPr>
          <p:cNvSpPr>
            <a:spLocks noGrp="1"/>
          </p:cNvSpPr>
          <p:nvPr>
            <p:ph sz="quarter" idx="12"/>
          </p:nvPr>
        </p:nvSpPr>
        <p:spPr>
          <a:xfrm>
            <a:off x="1581150" y="304800"/>
            <a:ext cx="1562100" cy="12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7">
            <a:extLst>
              <a:ext uri="{FF2B5EF4-FFF2-40B4-BE49-F238E27FC236}">
                <a16:creationId xmlns:a16="http://schemas.microsoft.com/office/drawing/2014/main" id="{A116840A-127A-4F9F-8A68-3267DB9E1D45}"/>
              </a:ext>
            </a:extLst>
          </p:cNvPr>
          <p:cNvSpPr>
            <a:spLocks noGrp="1"/>
          </p:cNvSpPr>
          <p:nvPr>
            <p:ph sz="quarter" idx="13"/>
          </p:nvPr>
        </p:nvSpPr>
        <p:spPr>
          <a:xfrm>
            <a:off x="1733550" y="457200"/>
            <a:ext cx="1562100" cy="120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2337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28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D832E8DF-E33D-4F7D-B75F-447B0B2CC8CA}"/>
              </a:ext>
              <a:ext uri="{C183D7F6-B498-43B3-948B-1728B52AA6E4}">
                <adec:decorative xmlns:adec="http://schemas.microsoft.com/office/drawing/2017/decorative" val="1"/>
              </a:ext>
            </a:extLst>
          </p:cNvPr>
          <p:cNvSpPr/>
          <p:nvPr userDrawn="1"/>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C1218D34-E8E5-43D1-B09C-A83C2D6A9042}"/>
              </a:ext>
              <a:ext uri="{C183D7F6-B498-43B3-948B-1728B52AA6E4}">
                <adec:decorative xmlns:adec="http://schemas.microsoft.com/office/drawing/2017/decorative" val="1"/>
              </a:ext>
            </a:extLst>
          </p:cNvPr>
          <p:cNvSpPr/>
          <p:nvPr userDrawn="1"/>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CAF7B280-978F-42ED-AB9D-98A118C77FB0}"/>
              </a:ext>
              <a:ext uri="{C183D7F6-B498-43B3-948B-1728B52AA6E4}">
                <adec:decorative xmlns:adec="http://schemas.microsoft.com/office/drawing/2017/decorative" val="1"/>
              </a:ext>
            </a:extLst>
          </p:cNvPr>
          <p:cNvSpPr/>
          <p:nvPr userDrawn="1"/>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3C159B85-ECB9-47DA-A050-26CDBCF92E64}"/>
              </a:ext>
              <a:ext uri="{C183D7F6-B498-43B3-948B-1728B52AA6E4}">
                <adec:decorative xmlns:adec="http://schemas.microsoft.com/office/drawing/2017/decorative" val="1"/>
              </a:ext>
            </a:extLst>
          </p:cNvPr>
          <p:cNvSpPr/>
          <p:nvPr userDrawn="1"/>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295600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7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7" name="Content Placeholder 6">
            <a:extLst>
              <a:ext uri="{FF2B5EF4-FFF2-40B4-BE49-F238E27FC236}">
                <a16:creationId xmlns:a16="http://schemas.microsoft.com/office/drawing/2014/main" id="{B16F975B-A2D0-4680-ABB0-B8C4CCB3E90F}"/>
              </a:ext>
            </a:extLst>
          </p:cNvPr>
          <p:cNvSpPr>
            <a:spLocks noGrp="1"/>
          </p:cNvSpPr>
          <p:nvPr>
            <p:ph sz="quarter" idx="10"/>
          </p:nvPr>
        </p:nvSpPr>
        <p:spPr>
          <a:xfrm>
            <a:off x="1466850" y="742950"/>
            <a:ext cx="1828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a:extLst>
              <a:ext uri="{FF2B5EF4-FFF2-40B4-BE49-F238E27FC236}">
                <a16:creationId xmlns:a16="http://schemas.microsoft.com/office/drawing/2014/main" id="{B6B4AFF5-B665-4566-B8A2-D3BFAA0B024E}"/>
              </a:ext>
            </a:extLst>
          </p:cNvPr>
          <p:cNvSpPr>
            <a:spLocks noGrp="1"/>
          </p:cNvSpPr>
          <p:nvPr>
            <p:ph sz="quarter" idx="11"/>
          </p:nvPr>
        </p:nvSpPr>
        <p:spPr>
          <a:xfrm>
            <a:off x="1619250" y="895350"/>
            <a:ext cx="1828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id="{90C30A54-60E7-4EDE-B2D2-E799EE418770}"/>
              </a:ext>
            </a:extLst>
          </p:cNvPr>
          <p:cNvSpPr>
            <a:spLocks noGrp="1"/>
          </p:cNvSpPr>
          <p:nvPr>
            <p:ph sz="quarter" idx="12"/>
          </p:nvPr>
        </p:nvSpPr>
        <p:spPr>
          <a:xfrm>
            <a:off x="1771650" y="1047750"/>
            <a:ext cx="1828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a:extLst>
              <a:ext uri="{FF2B5EF4-FFF2-40B4-BE49-F238E27FC236}">
                <a16:creationId xmlns:a16="http://schemas.microsoft.com/office/drawing/2014/main" id="{2A584AD0-416F-409B-B3D4-2C9291A053A6}"/>
              </a:ext>
            </a:extLst>
          </p:cNvPr>
          <p:cNvSpPr>
            <a:spLocks noGrp="1"/>
          </p:cNvSpPr>
          <p:nvPr>
            <p:ph sz="quarter" idx="13"/>
          </p:nvPr>
        </p:nvSpPr>
        <p:spPr>
          <a:xfrm>
            <a:off x="1924050" y="1200150"/>
            <a:ext cx="1828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6">
            <a:extLst>
              <a:ext uri="{FF2B5EF4-FFF2-40B4-BE49-F238E27FC236}">
                <a16:creationId xmlns:a16="http://schemas.microsoft.com/office/drawing/2014/main" id="{66370CD6-4E24-44A8-B257-2B7ADDD33D52}"/>
              </a:ext>
            </a:extLst>
          </p:cNvPr>
          <p:cNvSpPr>
            <a:spLocks noGrp="1"/>
          </p:cNvSpPr>
          <p:nvPr>
            <p:ph sz="quarter" idx="14"/>
          </p:nvPr>
        </p:nvSpPr>
        <p:spPr>
          <a:xfrm>
            <a:off x="2076450" y="1352550"/>
            <a:ext cx="1828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6">
            <a:extLst>
              <a:ext uri="{FF2B5EF4-FFF2-40B4-BE49-F238E27FC236}">
                <a16:creationId xmlns:a16="http://schemas.microsoft.com/office/drawing/2014/main" id="{4C3A6647-0C35-4B04-86C0-6E637824509B}"/>
              </a:ext>
            </a:extLst>
          </p:cNvPr>
          <p:cNvSpPr>
            <a:spLocks noGrp="1"/>
          </p:cNvSpPr>
          <p:nvPr>
            <p:ph sz="quarter" idx="15"/>
          </p:nvPr>
        </p:nvSpPr>
        <p:spPr>
          <a:xfrm>
            <a:off x="2228850" y="1504950"/>
            <a:ext cx="1828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6">
            <a:extLst>
              <a:ext uri="{FF2B5EF4-FFF2-40B4-BE49-F238E27FC236}">
                <a16:creationId xmlns:a16="http://schemas.microsoft.com/office/drawing/2014/main" id="{97D32122-4197-4C1D-B4FA-7C6B8899CD27}"/>
              </a:ext>
            </a:extLst>
          </p:cNvPr>
          <p:cNvSpPr>
            <a:spLocks noGrp="1"/>
          </p:cNvSpPr>
          <p:nvPr>
            <p:ph sz="quarter" idx="16"/>
          </p:nvPr>
        </p:nvSpPr>
        <p:spPr>
          <a:xfrm>
            <a:off x="2381250" y="1657350"/>
            <a:ext cx="1828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6">
            <a:extLst>
              <a:ext uri="{FF2B5EF4-FFF2-40B4-BE49-F238E27FC236}">
                <a16:creationId xmlns:a16="http://schemas.microsoft.com/office/drawing/2014/main" id="{4EA39D1E-97FA-4070-A411-2E630EA98BCD}"/>
              </a:ext>
            </a:extLst>
          </p:cNvPr>
          <p:cNvSpPr>
            <a:spLocks noGrp="1"/>
          </p:cNvSpPr>
          <p:nvPr>
            <p:ph sz="quarter" idx="17"/>
          </p:nvPr>
        </p:nvSpPr>
        <p:spPr>
          <a:xfrm>
            <a:off x="2533650" y="1809750"/>
            <a:ext cx="1828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6">
            <a:extLst>
              <a:ext uri="{FF2B5EF4-FFF2-40B4-BE49-F238E27FC236}">
                <a16:creationId xmlns:a16="http://schemas.microsoft.com/office/drawing/2014/main" id="{6319CCB5-E5BD-4B8B-ADB8-35923A79D84D}"/>
              </a:ext>
            </a:extLst>
          </p:cNvPr>
          <p:cNvSpPr>
            <a:spLocks noGrp="1"/>
          </p:cNvSpPr>
          <p:nvPr>
            <p:ph sz="quarter" idx="18"/>
          </p:nvPr>
        </p:nvSpPr>
        <p:spPr>
          <a:xfrm>
            <a:off x="2686050" y="1962150"/>
            <a:ext cx="1828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72911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6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Content Placeholder 2">
            <a:extLst>
              <a:ext uri="{FF2B5EF4-FFF2-40B4-BE49-F238E27FC236}">
                <a16:creationId xmlns:a16="http://schemas.microsoft.com/office/drawing/2014/main" id="{F1FF2178-D4C2-433E-9B8D-2C4CCD505D43}"/>
              </a:ext>
            </a:extLst>
          </p:cNvPr>
          <p:cNvSpPr>
            <a:spLocks noGrp="1"/>
          </p:cNvSpPr>
          <p:nvPr>
            <p:ph sz="quarter" idx="10"/>
          </p:nvPr>
        </p:nvSpPr>
        <p:spPr>
          <a:xfrm>
            <a:off x="5638800" y="297180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3F076002-086E-4517-B12C-ECC12D7E4320}"/>
              </a:ext>
            </a:extLst>
          </p:cNvPr>
          <p:cNvSpPr>
            <a:spLocks noGrp="1"/>
          </p:cNvSpPr>
          <p:nvPr>
            <p:ph sz="quarter" idx="11"/>
          </p:nvPr>
        </p:nvSpPr>
        <p:spPr>
          <a:xfrm>
            <a:off x="1127125" y="5556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F7A78EB0-BB0C-44A8-A1D8-684CB560BEDA}"/>
              </a:ext>
            </a:extLst>
          </p:cNvPr>
          <p:cNvSpPr>
            <a:spLocks noGrp="1"/>
          </p:cNvSpPr>
          <p:nvPr>
            <p:ph sz="quarter" idx="12"/>
          </p:nvPr>
        </p:nvSpPr>
        <p:spPr>
          <a:xfrm>
            <a:off x="1279525" y="7080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984905FD-AF3F-4AFF-A914-B211B31FD037}"/>
              </a:ext>
            </a:extLst>
          </p:cNvPr>
          <p:cNvSpPr>
            <a:spLocks noGrp="1"/>
          </p:cNvSpPr>
          <p:nvPr>
            <p:ph sz="quarter" idx="13"/>
          </p:nvPr>
        </p:nvSpPr>
        <p:spPr>
          <a:xfrm>
            <a:off x="1431925" y="8604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98F5984D-CE0B-45DC-B008-5B3E89A1E574}"/>
              </a:ext>
            </a:extLst>
          </p:cNvPr>
          <p:cNvSpPr>
            <a:spLocks noGrp="1"/>
          </p:cNvSpPr>
          <p:nvPr>
            <p:ph sz="quarter" idx="14"/>
          </p:nvPr>
        </p:nvSpPr>
        <p:spPr>
          <a:xfrm>
            <a:off x="1584325" y="10128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D781CD47-3634-434C-A227-EC994FEB4F23}"/>
              </a:ext>
            </a:extLst>
          </p:cNvPr>
          <p:cNvSpPr>
            <a:spLocks noGrp="1"/>
          </p:cNvSpPr>
          <p:nvPr>
            <p:ph sz="quarter" idx="15"/>
          </p:nvPr>
        </p:nvSpPr>
        <p:spPr>
          <a:xfrm>
            <a:off x="1736725" y="11652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a16="http://schemas.microsoft.com/office/drawing/2014/main" id="{7E6CEDE9-B554-402E-92B8-EC7303E30075}"/>
              </a:ext>
            </a:extLst>
          </p:cNvPr>
          <p:cNvSpPr>
            <a:spLocks noGrp="1"/>
          </p:cNvSpPr>
          <p:nvPr>
            <p:ph sz="quarter" idx="16"/>
          </p:nvPr>
        </p:nvSpPr>
        <p:spPr>
          <a:xfrm>
            <a:off x="1889125" y="13176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5">
            <a:extLst>
              <a:ext uri="{FF2B5EF4-FFF2-40B4-BE49-F238E27FC236}">
                <a16:creationId xmlns:a16="http://schemas.microsoft.com/office/drawing/2014/main" id="{6AD615FE-1C9E-42CC-9AB3-666953AA8DE5}"/>
              </a:ext>
            </a:extLst>
          </p:cNvPr>
          <p:cNvSpPr>
            <a:spLocks noGrp="1"/>
          </p:cNvSpPr>
          <p:nvPr>
            <p:ph sz="quarter" idx="17"/>
          </p:nvPr>
        </p:nvSpPr>
        <p:spPr>
          <a:xfrm>
            <a:off x="2041525" y="14700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5">
            <a:extLst>
              <a:ext uri="{FF2B5EF4-FFF2-40B4-BE49-F238E27FC236}">
                <a16:creationId xmlns:a16="http://schemas.microsoft.com/office/drawing/2014/main" id="{3C4A4EB6-9DFA-470D-B015-2D85DCA22027}"/>
              </a:ext>
            </a:extLst>
          </p:cNvPr>
          <p:cNvSpPr>
            <a:spLocks noGrp="1"/>
          </p:cNvSpPr>
          <p:nvPr>
            <p:ph sz="quarter" idx="18"/>
          </p:nvPr>
        </p:nvSpPr>
        <p:spPr>
          <a:xfrm>
            <a:off x="2193925" y="16224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9EF93B32-301F-4D77-A0B2-B10C3A54362E}"/>
              </a:ext>
            </a:extLst>
          </p:cNvPr>
          <p:cNvSpPr>
            <a:spLocks noGrp="1"/>
          </p:cNvSpPr>
          <p:nvPr>
            <p:ph sz="quarter" idx="19"/>
          </p:nvPr>
        </p:nvSpPr>
        <p:spPr>
          <a:xfrm>
            <a:off x="2346325" y="17748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AB57EFCA-EEB6-43BE-A2FA-F18C63863E80}"/>
              </a:ext>
            </a:extLst>
          </p:cNvPr>
          <p:cNvSpPr>
            <a:spLocks noGrp="1"/>
          </p:cNvSpPr>
          <p:nvPr>
            <p:ph sz="quarter" idx="20"/>
          </p:nvPr>
        </p:nvSpPr>
        <p:spPr>
          <a:xfrm>
            <a:off x="2498725" y="1927225"/>
            <a:ext cx="1878013"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a:extLst>
              <a:ext uri="{FF2B5EF4-FFF2-40B4-BE49-F238E27FC236}">
                <a16:creationId xmlns:a16="http://schemas.microsoft.com/office/drawing/2014/main" id="{24E53C37-D85F-454A-8D6F-2BCC977D622D}"/>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65000"/>
            <a:extLst>
              <a:ext uri="{28A0092B-C50C-407E-A947-70E740481C1C}">
                <a14:useLocalDpi xmlns:a14="http://schemas.microsoft.com/office/drawing/2010/main"/>
              </a:ext>
            </a:extLst>
          </a:blip>
          <a:srcRect/>
          <a:stretch/>
        </p:blipFill>
        <p:spPr>
          <a:xfrm>
            <a:off x="5276335" y="1"/>
            <a:ext cx="6926474" cy="6857998"/>
          </a:xfrm>
          <a:prstGeom prst="rect">
            <a:avLst/>
          </a:prstGeom>
        </p:spPr>
      </p:pic>
      <p:sp>
        <p:nvSpPr>
          <p:cNvPr id="17" name="Parallelogram 16">
            <a:extLst>
              <a:ext uri="{FF2B5EF4-FFF2-40B4-BE49-F238E27FC236}">
                <a16:creationId xmlns:a16="http://schemas.microsoft.com/office/drawing/2014/main" id="{39647676-F315-48D5-A358-A7C147D7CB0A}"/>
              </a:ext>
              <a:ext uri="{C183D7F6-B498-43B3-948B-1728B52AA6E4}">
                <adec:decorative xmlns:adec="http://schemas.microsoft.com/office/drawing/2017/decorative" val="1"/>
              </a:ext>
            </a:extLst>
          </p:cNvPr>
          <p:cNvSpPr/>
          <p:nvPr userDrawn="1"/>
        </p:nvSpPr>
        <p:spPr bwMode="auto">
          <a:xfrm>
            <a:off x="2503619" y="44554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89936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2569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378700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5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8089EB28-9FC6-4DE8-9F6A-9F96A304501B}"/>
              </a:ext>
              <a:ext uri="{C183D7F6-B498-43B3-948B-1728B52AA6E4}">
                <adec:decorative xmlns:adec="http://schemas.microsoft.com/office/drawing/2017/decorative" val="1"/>
              </a:ext>
            </a:extLst>
          </p:cNvPr>
          <p:cNvSpPr/>
          <p:nvPr userDrawn="1"/>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89CA7A6E-CD9F-4A4D-A057-9E945DFA2614}"/>
              </a:ext>
              <a:ext uri="{C183D7F6-B498-43B3-948B-1728B52AA6E4}">
                <adec:decorative xmlns:adec="http://schemas.microsoft.com/office/drawing/2017/decorative" val="1"/>
              </a:ext>
            </a:extLst>
          </p:cNvPr>
          <p:cNvSpPr/>
          <p:nvPr userDrawn="1"/>
        </p:nvSpPr>
        <p:spPr bwMode="auto">
          <a:xfrm>
            <a:off x="6126300" y="1"/>
            <a:ext cx="9121141"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a:extLst>
              <a:ext uri="{FF2B5EF4-FFF2-40B4-BE49-F238E27FC236}">
                <a16:creationId xmlns:a16="http://schemas.microsoft.com/office/drawing/2014/main" id="{D44AACBD-31BF-474D-94B3-16D99DE04106}"/>
              </a:ext>
            </a:extLst>
          </p:cNvPr>
          <p:cNvSpPr>
            <a:spLocks noGrp="1"/>
          </p:cNvSpPr>
          <p:nvPr>
            <p:ph sz="quarter" idx="10"/>
          </p:nvPr>
        </p:nvSpPr>
        <p:spPr>
          <a:xfrm>
            <a:off x="1501775" y="490538"/>
            <a:ext cx="1747838" cy="1109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6D8CEAE3-EF5F-4169-9CE7-63512EAB24EB}"/>
              </a:ext>
            </a:extLst>
          </p:cNvPr>
          <p:cNvSpPr>
            <a:spLocks noGrp="1"/>
          </p:cNvSpPr>
          <p:nvPr>
            <p:ph sz="quarter" idx="11"/>
          </p:nvPr>
        </p:nvSpPr>
        <p:spPr>
          <a:xfrm>
            <a:off x="1654175" y="642938"/>
            <a:ext cx="1747838" cy="1109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ADE9D2E-797D-4942-8582-44D06EF1CD07}"/>
              </a:ext>
            </a:extLst>
          </p:cNvPr>
          <p:cNvSpPr>
            <a:spLocks noGrp="1"/>
          </p:cNvSpPr>
          <p:nvPr>
            <p:ph sz="quarter" idx="12"/>
          </p:nvPr>
        </p:nvSpPr>
        <p:spPr>
          <a:xfrm>
            <a:off x="3657600" y="865188"/>
            <a:ext cx="1436688" cy="887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8857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24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FC84202C-D6B2-478B-9A36-6E8A715F6006}"/>
              </a:ext>
              <a:ext uri="{C183D7F6-B498-43B3-948B-1728B52AA6E4}">
                <adec:decorative xmlns:adec="http://schemas.microsoft.com/office/drawing/2017/decorative" val="1"/>
              </a:ext>
            </a:extLst>
          </p:cNvPr>
          <p:cNvSpPr/>
          <p:nvPr userDrawn="1"/>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63F6C6D5-20D3-41DE-B9DB-0ED93E6F9F3D}"/>
              </a:ext>
              <a:ext uri="{C183D7F6-B498-43B3-948B-1728B52AA6E4}">
                <adec:decorative xmlns:adec="http://schemas.microsoft.com/office/drawing/2017/decorative" val="1"/>
              </a:ext>
            </a:extLst>
          </p:cNvPr>
          <p:cNvSpPr/>
          <p:nvPr userDrawn="1"/>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BD6C5D21-D479-4D18-9F28-84478B07D221}"/>
              </a:ext>
              <a:ext uri="{C183D7F6-B498-43B3-948B-1728B52AA6E4}">
                <adec:decorative xmlns:adec="http://schemas.microsoft.com/office/drawing/2017/decorative" val="1"/>
              </a:ext>
            </a:extLst>
          </p:cNvPr>
          <p:cNvSpPr/>
          <p:nvPr userDrawn="1"/>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A7739E0D-0ADC-4717-AE3C-FC6417D1700D}"/>
              </a:ext>
              <a:ext uri="{C183D7F6-B498-43B3-948B-1728B52AA6E4}">
                <adec:decorative xmlns:adec="http://schemas.microsoft.com/office/drawing/2017/decorative" val="1"/>
              </a:ext>
            </a:extLst>
          </p:cNvPr>
          <p:cNvSpPr/>
          <p:nvPr userDrawn="1"/>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578751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2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EA594789-8A4D-46BC-BC0D-694C0CA4A8E3}"/>
              </a:ext>
              <a:ext uri="{C183D7F6-B498-43B3-948B-1728B52AA6E4}">
                <adec:decorative xmlns:adec="http://schemas.microsoft.com/office/drawing/2017/decorative" val="1"/>
              </a:ext>
            </a:extLst>
          </p:cNvPr>
          <p:cNvSpPr/>
          <p:nvPr userDrawn="1"/>
        </p:nvSpPr>
        <p:spPr bwMode="auto">
          <a:xfrm>
            <a:off x="7267699" y="1"/>
            <a:ext cx="11336283" cy="6858000"/>
          </a:xfrm>
          <a:prstGeom prst="parallelogram">
            <a:avLst>
              <a:gd name="adj" fmla="val 38502"/>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FB982E7F-821B-4AE0-A859-590B6A248B10}"/>
              </a:ext>
              <a:ext uri="{C183D7F6-B498-43B3-948B-1728B52AA6E4}">
                <adec:decorative xmlns:adec="http://schemas.microsoft.com/office/drawing/2017/decorative" val="1"/>
              </a:ext>
            </a:extLst>
          </p:cNvPr>
          <p:cNvSpPr/>
          <p:nvPr userDrawn="1"/>
        </p:nvSpPr>
        <p:spPr bwMode="auto">
          <a:xfrm>
            <a:off x="6297179" y="3738076"/>
            <a:ext cx="2772529"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EDE2FAF1-93A4-43F9-8FDC-9EC5291F268D}"/>
              </a:ext>
            </a:extLst>
          </p:cNvPr>
          <p:cNvSpPr>
            <a:spLocks noGrp="1"/>
          </p:cNvSpPr>
          <p:nvPr>
            <p:ph sz="quarter" idx="10"/>
          </p:nvPr>
        </p:nvSpPr>
        <p:spPr>
          <a:xfrm>
            <a:off x="4000727" y="1768930"/>
            <a:ext cx="1697037" cy="88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0A595FA7-166F-41A2-8AD0-60950BAFBBF8}"/>
              </a:ext>
            </a:extLst>
          </p:cNvPr>
          <p:cNvSpPr>
            <a:spLocks noGrp="1"/>
          </p:cNvSpPr>
          <p:nvPr>
            <p:ph sz="quarter" idx="11"/>
          </p:nvPr>
        </p:nvSpPr>
        <p:spPr>
          <a:xfrm>
            <a:off x="1443038" y="788988"/>
            <a:ext cx="1697037" cy="88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94A3A104-F318-489C-B6A8-38487CC8C6D3}"/>
              </a:ext>
            </a:extLst>
          </p:cNvPr>
          <p:cNvSpPr>
            <a:spLocks noGrp="1"/>
          </p:cNvSpPr>
          <p:nvPr>
            <p:ph sz="quarter" idx="12"/>
          </p:nvPr>
        </p:nvSpPr>
        <p:spPr>
          <a:xfrm>
            <a:off x="1595438" y="941388"/>
            <a:ext cx="1697037" cy="88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B07DBEA5-DC8D-464D-A35F-F18639EBAF25}"/>
              </a:ext>
            </a:extLst>
          </p:cNvPr>
          <p:cNvSpPr>
            <a:spLocks noGrp="1"/>
          </p:cNvSpPr>
          <p:nvPr>
            <p:ph sz="quarter" idx="13"/>
          </p:nvPr>
        </p:nvSpPr>
        <p:spPr>
          <a:xfrm>
            <a:off x="1747838" y="1093788"/>
            <a:ext cx="1697037" cy="88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BA70344D-98BA-4F27-A60D-0468AD0F68E4}"/>
              </a:ext>
            </a:extLst>
          </p:cNvPr>
          <p:cNvSpPr>
            <a:spLocks noGrp="1"/>
          </p:cNvSpPr>
          <p:nvPr>
            <p:ph sz="quarter" idx="14"/>
          </p:nvPr>
        </p:nvSpPr>
        <p:spPr>
          <a:xfrm>
            <a:off x="1900238" y="1246188"/>
            <a:ext cx="1697037" cy="88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a16="http://schemas.microsoft.com/office/drawing/2014/main" id="{2050597C-423C-4617-96DC-C90F94DB95D2}"/>
              </a:ext>
            </a:extLst>
          </p:cNvPr>
          <p:cNvSpPr>
            <a:spLocks noGrp="1"/>
          </p:cNvSpPr>
          <p:nvPr>
            <p:ph sz="quarter" idx="15"/>
          </p:nvPr>
        </p:nvSpPr>
        <p:spPr>
          <a:xfrm>
            <a:off x="2052638" y="1398588"/>
            <a:ext cx="1697037" cy="88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8466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1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6" name="Content Placeholder 5">
            <a:extLst>
              <a:ext uri="{FF2B5EF4-FFF2-40B4-BE49-F238E27FC236}">
                <a16:creationId xmlns:a16="http://schemas.microsoft.com/office/drawing/2014/main" id="{4717CB57-9A3F-464D-8EEB-D5F06AF3D635}"/>
              </a:ext>
            </a:extLst>
          </p:cNvPr>
          <p:cNvSpPr>
            <a:spLocks noGrp="1"/>
          </p:cNvSpPr>
          <p:nvPr>
            <p:ph sz="quarter" idx="10"/>
          </p:nvPr>
        </p:nvSpPr>
        <p:spPr>
          <a:xfrm>
            <a:off x="979488" y="587375"/>
            <a:ext cx="1454150" cy="7683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5E2AA7CC-3F66-4E40-8D57-F0794D610163}"/>
              </a:ext>
            </a:extLst>
          </p:cNvPr>
          <p:cNvSpPr>
            <a:spLocks noGrp="1"/>
          </p:cNvSpPr>
          <p:nvPr>
            <p:ph sz="quarter" idx="11"/>
          </p:nvPr>
        </p:nvSpPr>
        <p:spPr>
          <a:xfrm>
            <a:off x="1131888" y="739775"/>
            <a:ext cx="1454150" cy="7683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a:extLst>
              <a:ext uri="{FF2B5EF4-FFF2-40B4-BE49-F238E27FC236}">
                <a16:creationId xmlns:a16="http://schemas.microsoft.com/office/drawing/2014/main" id="{A5717C4E-5314-4D41-A9AE-F086A3C24535}"/>
              </a:ext>
            </a:extLst>
          </p:cNvPr>
          <p:cNvSpPr>
            <a:spLocks noGrp="1"/>
          </p:cNvSpPr>
          <p:nvPr>
            <p:ph sz="quarter" idx="12"/>
          </p:nvPr>
        </p:nvSpPr>
        <p:spPr>
          <a:xfrm>
            <a:off x="1284288" y="892175"/>
            <a:ext cx="1454150" cy="7683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a:extLst>
              <a:ext uri="{FF2B5EF4-FFF2-40B4-BE49-F238E27FC236}">
                <a16:creationId xmlns:a16="http://schemas.microsoft.com/office/drawing/2014/main" id="{AEE4C87D-F590-4050-B0E0-EF161A932448}"/>
              </a:ext>
            </a:extLst>
          </p:cNvPr>
          <p:cNvSpPr>
            <a:spLocks noGrp="1"/>
          </p:cNvSpPr>
          <p:nvPr>
            <p:ph sz="quarter" idx="13"/>
          </p:nvPr>
        </p:nvSpPr>
        <p:spPr>
          <a:xfrm>
            <a:off x="1436688" y="1044575"/>
            <a:ext cx="1454150" cy="7683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18944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0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E4C40402-EFDA-4A2E-A5C3-7E6F861EB56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a:ext>
            </a:extLst>
          </a:blip>
          <a:srcRect/>
          <a:stretch/>
        </p:blipFill>
        <p:spPr>
          <a:xfrm>
            <a:off x="0" y="1"/>
            <a:ext cx="12191999" cy="6857999"/>
          </a:xfrm>
          <a:prstGeom prst="rect">
            <a:avLst/>
          </a:prstGeom>
        </p:spPr>
      </p:pic>
      <p:sp>
        <p:nvSpPr>
          <p:cNvPr id="4" name="Parallelogram 3">
            <a:extLst>
              <a:ext uri="{FF2B5EF4-FFF2-40B4-BE49-F238E27FC236}">
                <a16:creationId xmlns:a16="http://schemas.microsoft.com/office/drawing/2014/main" id="{5AA5B4CF-C2C3-4332-BE3C-6F553CDC1F69}"/>
              </a:ext>
              <a:ext uri="{C183D7F6-B498-43B3-948B-1728B52AA6E4}">
                <adec:decorative xmlns:adec="http://schemas.microsoft.com/office/drawing/2017/decorative" val="1"/>
              </a:ext>
            </a:extLst>
          </p:cNvPr>
          <p:cNvSpPr/>
          <p:nvPr userDrawn="1"/>
        </p:nvSpPr>
        <p:spPr bwMode="auto">
          <a:xfrm>
            <a:off x="5756908" y="288938"/>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7C247F13-3654-42EC-8BE0-9B4228080BB7}"/>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A03FECD8-DD34-41CA-A749-016E19787D07}"/>
              </a:ext>
            </a:extLst>
          </p:cNvPr>
          <p:cNvSpPr>
            <a:spLocks noGrp="1"/>
          </p:cNvSpPr>
          <p:nvPr>
            <p:ph sz="quarter" idx="10"/>
          </p:nvPr>
        </p:nvSpPr>
        <p:spPr>
          <a:xfrm>
            <a:off x="1962150" y="571500"/>
            <a:ext cx="1714500" cy="90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ECE3FE3A-D922-4FD9-9F53-B2B26AD0A832}"/>
              </a:ext>
            </a:extLst>
          </p:cNvPr>
          <p:cNvSpPr>
            <a:spLocks noGrp="1"/>
          </p:cNvSpPr>
          <p:nvPr>
            <p:ph sz="quarter" idx="11"/>
          </p:nvPr>
        </p:nvSpPr>
        <p:spPr>
          <a:xfrm>
            <a:off x="2114550" y="723900"/>
            <a:ext cx="1714500" cy="90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2FBE9E59-B8B6-43A8-BEE2-851D49E1D674}"/>
              </a:ext>
            </a:extLst>
          </p:cNvPr>
          <p:cNvSpPr>
            <a:spLocks noGrp="1"/>
          </p:cNvSpPr>
          <p:nvPr>
            <p:ph sz="quarter" idx="12"/>
          </p:nvPr>
        </p:nvSpPr>
        <p:spPr>
          <a:xfrm>
            <a:off x="2266950" y="876300"/>
            <a:ext cx="1714500" cy="90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86625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9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627B7D1E-77B0-49BD-8E4E-41EE273DBC22}"/>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a:stretch/>
        </p:blipFill>
        <p:spPr>
          <a:xfrm>
            <a:off x="-23263" y="1"/>
            <a:ext cx="12238526" cy="6857999"/>
          </a:xfrm>
          <a:prstGeom prst="rect">
            <a:avLst/>
          </a:prstGeom>
        </p:spPr>
      </p:pic>
      <p:sp>
        <p:nvSpPr>
          <p:cNvPr id="4" name="Parallelogram 3">
            <a:extLst>
              <a:ext uri="{FF2B5EF4-FFF2-40B4-BE49-F238E27FC236}">
                <a16:creationId xmlns:a16="http://schemas.microsoft.com/office/drawing/2014/main" id="{ABC15436-040C-4A00-9011-553D5DE3B396}"/>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27DD7FB4-6933-458E-B8C5-61F7DB692883}"/>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04148C5E-6FA9-4981-BD4E-11A11DD6206C}"/>
              </a:ext>
            </a:extLst>
          </p:cNvPr>
          <p:cNvSpPr>
            <a:spLocks noGrp="1"/>
          </p:cNvSpPr>
          <p:nvPr>
            <p:ph sz="quarter" idx="10"/>
          </p:nvPr>
        </p:nvSpPr>
        <p:spPr>
          <a:xfrm>
            <a:off x="898525" y="766763"/>
            <a:ext cx="1665288" cy="31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309B88A0-2277-4117-B2DF-1DCB94213291}"/>
              </a:ext>
            </a:extLst>
          </p:cNvPr>
          <p:cNvSpPr>
            <a:spLocks noGrp="1"/>
          </p:cNvSpPr>
          <p:nvPr>
            <p:ph sz="quarter" idx="11"/>
          </p:nvPr>
        </p:nvSpPr>
        <p:spPr>
          <a:xfrm>
            <a:off x="1050925" y="919163"/>
            <a:ext cx="1665288" cy="31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37853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8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F0C8ABFE-4AFB-4215-B1DD-5199E5E8B866}"/>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Parallelogram 3">
            <a:extLst>
              <a:ext uri="{FF2B5EF4-FFF2-40B4-BE49-F238E27FC236}">
                <a16:creationId xmlns:a16="http://schemas.microsoft.com/office/drawing/2014/main" id="{98332E2A-3CA6-44CC-BA0B-C062F09E70B6}"/>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1BCB7F33-0B65-424B-B2B5-8D80E2456AE6}"/>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823FE8FF-B63D-4DE3-990C-26443E3783B9}"/>
              </a:ext>
            </a:extLst>
          </p:cNvPr>
          <p:cNvSpPr>
            <a:spLocks noGrp="1"/>
          </p:cNvSpPr>
          <p:nvPr>
            <p:ph sz="quarter" idx="10"/>
          </p:nvPr>
        </p:nvSpPr>
        <p:spPr>
          <a:xfrm>
            <a:off x="1028700" y="1241425"/>
            <a:ext cx="2187575" cy="6032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a:extLst>
              <a:ext uri="{FF2B5EF4-FFF2-40B4-BE49-F238E27FC236}">
                <a16:creationId xmlns:a16="http://schemas.microsoft.com/office/drawing/2014/main" id="{24845421-353F-4C19-B0F1-24C918349D71}"/>
              </a:ext>
            </a:extLst>
          </p:cNvPr>
          <p:cNvSpPr>
            <a:spLocks noGrp="1"/>
          </p:cNvSpPr>
          <p:nvPr>
            <p:ph sz="quarter" idx="11"/>
          </p:nvPr>
        </p:nvSpPr>
        <p:spPr>
          <a:xfrm>
            <a:off x="1181100" y="1393825"/>
            <a:ext cx="2187575" cy="6032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748079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7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8771C924-CEAD-40CA-801B-117B0079EBF3}"/>
              </a:ext>
              <a:ext uri="{C183D7F6-B498-43B3-948B-1728B52AA6E4}">
                <adec:decorative xmlns:adec="http://schemas.microsoft.com/office/drawing/2017/decorative" val="1"/>
              </a:ext>
            </a:extLst>
          </p:cNvPr>
          <p:cNvPicPr>
            <a:picLocks noChangeAspect="1"/>
          </p:cNvPicPr>
          <p:nvPr userDrawn="1"/>
        </p:nvPicPr>
        <p:blipFill>
          <a:blip r:embed="rId2">
            <a:alphaModFix amt="17000"/>
            <a:extLst>
              <a:ext uri="{28A0092B-C50C-407E-A947-70E740481C1C}">
                <a14:useLocalDpi xmlns:a14="http://schemas.microsoft.com/office/drawing/2010/main"/>
              </a:ext>
            </a:extLst>
          </a:blip>
          <a:stretch>
            <a:fillRect/>
          </a:stretch>
        </p:blipFill>
        <p:spPr>
          <a:xfrm>
            <a:off x="1" y="1"/>
            <a:ext cx="12191998" cy="6857998"/>
          </a:xfrm>
          <a:prstGeom prst="rect">
            <a:avLst/>
          </a:prstGeom>
        </p:spPr>
      </p:pic>
      <p:sp>
        <p:nvSpPr>
          <p:cNvPr id="4" name="Parallelogram 3">
            <a:extLst>
              <a:ext uri="{FF2B5EF4-FFF2-40B4-BE49-F238E27FC236}">
                <a16:creationId xmlns:a16="http://schemas.microsoft.com/office/drawing/2014/main" id="{B0E88109-EF8E-4FC4-B79D-9E7601A4D990}"/>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AD27E6AD-A74B-47D2-8986-4F32D19DF782}"/>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4872B0BC-E81D-418D-B8BC-5E0492E2DC6F}"/>
              </a:ext>
            </a:extLst>
          </p:cNvPr>
          <p:cNvSpPr>
            <a:spLocks noGrp="1"/>
          </p:cNvSpPr>
          <p:nvPr>
            <p:ph sz="quarter" idx="10"/>
          </p:nvPr>
        </p:nvSpPr>
        <p:spPr>
          <a:xfrm>
            <a:off x="995363" y="1355725"/>
            <a:ext cx="1649412" cy="6032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a:extLst>
              <a:ext uri="{FF2B5EF4-FFF2-40B4-BE49-F238E27FC236}">
                <a16:creationId xmlns:a16="http://schemas.microsoft.com/office/drawing/2014/main" id="{310EAC9C-C9BD-46F3-9E99-A7135E335C02}"/>
              </a:ext>
            </a:extLst>
          </p:cNvPr>
          <p:cNvSpPr>
            <a:spLocks noGrp="1"/>
          </p:cNvSpPr>
          <p:nvPr>
            <p:ph sz="quarter" idx="11"/>
          </p:nvPr>
        </p:nvSpPr>
        <p:spPr>
          <a:xfrm>
            <a:off x="1147763" y="1508125"/>
            <a:ext cx="1649412"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05141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6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BE0FB14A-B5BC-4BC8-BF86-A9D4B61145D8}"/>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1" y="1"/>
            <a:ext cx="12191998" cy="6857999"/>
          </a:xfrm>
          <a:prstGeom prst="rect">
            <a:avLst/>
          </a:prstGeom>
        </p:spPr>
      </p:pic>
      <p:sp>
        <p:nvSpPr>
          <p:cNvPr id="4" name="Parallelogram 3">
            <a:extLst>
              <a:ext uri="{FF2B5EF4-FFF2-40B4-BE49-F238E27FC236}">
                <a16:creationId xmlns:a16="http://schemas.microsoft.com/office/drawing/2014/main" id="{E2D9DFEF-AE2A-4496-885D-C7867E6814A8}"/>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86505DA5-095D-4D1C-A7A7-1192F0289596}"/>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2BDB7EF0-5481-470C-8C08-382F380BA5E4}"/>
              </a:ext>
            </a:extLst>
          </p:cNvPr>
          <p:cNvSpPr>
            <a:spLocks noGrp="1"/>
          </p:cNvSpPr>
          <p:nvPr>
            <p:ph sz="quarter" idx="10"/>
          </p:nvPr>
        </p:nvSpPr>
        <p:spPr>
          <a:xfrm>
            <a:off x="1062038" y="865188"/>
            <a:ext cx="1550987" cy="6032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a:extLst>
              <a:ext uri="{FF2B5EF4-FFF2-40B4-BE49-F238E27FC236}">
                <a16:creationId xmlns:a16="http://schemas.microsoft.com/office/drawing/2014/main" id="{8E7E3B4E-6A80-45AB-9123-C693D0979916}"/>
              </a:ext>
            </a:extLst>
          </p:cNvPr>
          <p:cNvSpPr>
            <a:spLocks noGrp="1"/>
          </p:cNvSpPr>
          <p:nvPr>
            <p:ph sz="quarter" idx="11"/>
          </p:nvPr>
        </p:nvSpPr>
        <p:spPr>
          <a:xfrm>
            <a:off x="1214438" y="1017588"/>
            <a:ext cx="1550987" cy="6032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248415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5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1B226061-753F-4DB9-B368-7154023339D6}"/>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1" y="1"/>
            <a:ext cx="12191998" cy="6857999"/>
          </a:xfrm>
          <a:prstGeom prst="rect">
            <a:avLst/>
          </a:prstGeom>
        </p:spPr>
      </p:pic>
      <p:sp>
        <p:nvSpPr>
          <p:cNvPr id="4" name="Parallelogram 3">
            <a:extLst>
              <a:ext uri="{FF2B5EF4-FFF2-40B4-BE49-F238E27FC236}">
                <a16:creationId xmlns:a16="http://schemas.microsoft.com/office/drawing/2014/main" id="{359797C2-5704-4C97-83BB-7403C6DA824E}"/>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E7DB795C-874D-4806-B11E-31A1CE1D5741}"/>
              </a:ext>
            </a:extLst>
          </p:cNvPr>
          <p:cNvSpPr>
            <a:spLocks noGrp="1"/>
          </p:cNvSpPr>
          <p:nvPr>
            <p:ph sz="quarter" idx="10"/>
          </p:nvPr>
        </p:nvSpPr>
        <p:spPr>
          <a:xfrm>
            <a:off x="1584325" y="555625"/>
            <a:ext cx="14859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AF47EFF2-EDD0-41C3-A525-82371C080B16}"/>
              </a:ext>
            </a:extLst>
          </p:cNvPr>
          <p:cNvSpPr>
            <a:spLocks noGrp="1"/>
          </p:cNvSpPr>
          <p:nvPr>
            <p:ph sz="quarter" idx="11"/>
          </p:nvPr>
        </p:nvSpPr>
        <p:spPr>
          <a:xfrm>
            <a:off x="1736725" y="708025"/>
            <a:ext cx="1485900" cy="71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241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3283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4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E860CE14-59E3-48BA-AA40-BA1C4B0F8C36}"/>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1" y="1"/>
            <a:ext cx="12191998" cy="6857999"/>
          </a:xfrm>
          <a:prstGeom prst="rect">
            <a:avLst/>
          </a:prstGeom>
        </p:spPr>
      </p:pic>
      <p:sp>
        <p:nvSpPr>
          <p:cNvPr id="4" name="Parallelogram 3">
            <a:extLst>
              <a:ext uri="{FF2B5EF4-FFF2-40B4-BE49-F238E27FC236}">
                <a16:creationId xmlns:a16="http://schemas.microsoft.com/office/drawing/2014/main" id="{83C66619-8C77-4382-A6BB-D24070556CFC}"/>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41826CBB-F201-409F-AF77-155ABE857B05}"/>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BEC5E450-F2A3-4332-8F17-ED5540172119}"/>
              </a:ext>
            </a:extLst>
          </p:cNvPr>
          <p:cNvSpPr>
            <a:spLocks noGrp="1"/>
          </p:cNvSpPr>
          <p:nvPr>
            <p:ph sz="quarter" idx="10"/>
          </p:nvPr>
        </p:nvSpPr>
        <p:spPr>
          <a:xfrm>
            <a:off x="2563813" y="1109663"/>
            <a:ext cx="1730375" cy="784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0FCA557E-256A-44DA-84FB-D9D7DF51BF48}"/>
              </a:ext>
            </a:extLst>
          </p:cNvPr>
          <p:cNvSpPr>
            <a:spLocks noGrp="1"/>
          </p:cNvSpPr>
          <p:nvPr>
            <p:ph sz="quarter" idx="11"/>
          </p:nvPr>
        </p:nvSpPr>
        <p:spPr>
          <a:xfrm>
            <a:off x="2716213" y="1262063"/>
            <a:ext cx="1730375" cy="784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AD9BCAD1-5405-4BF3-A1C3-E566CB813C49}"/>
              </a:ext>
            </a:extLst>
          </p:cNvPr>
          <p:cNvSpPr>
            <a:spLocks noGrp="1"/>
          </p:cNvSpPr>
          <p:nvPr>
            <p:ph sz="quarter" idx="12"/>
          </p:nvPr>
        </p:nvSpPr>
        <p:spPr>
          <a:xfrm>
            <a:off x="2868613" y="1414463"/>
            <a:ext cx="1730375" cy="784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91871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3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3D97B422-971E-4690-9462-E122CEA82133}"/>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a:stretch/>
        </p:blipFill>
        <p:spPr>
          <a:xfrm>
            <a:off x="1" y="34636"/>
            <a:ext cx="12191998" cy="6858001"/>
          </a:xfrm>
          <a:prstGeom prst="rect">
            <a:avLst/>
          </a:prstGeom>
        </p:spPr>
      </p:pic>
      <p:sp>
        <p:nvSpPr>
          <p:cNvPr id="4" name="Parallelogram 3">
            <a:extLst>
              <a:ext uri="{FF2B5EF4-FFF2-40B4-BE49-F238E27FC236}">
                <a16:creationId xmlns:a16="http://schemas.microsoft.com/office/drawing/2014/main" id="{234D89CE-2717-4995-82FD-4F08BE895F7E}"/>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C7E212EA-D229-4270-8E76-2246D5C4B24A}"/>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088251E5-CBD2-4F11-B1C2-80B150BA8ADC}"/>
              </a:ext>
            </a:extLst>
          </p:cNvPr>
          <p:cNvSpPr>
            <a:spLocks noGrp="1"/>
          </p:cNvSpPr>
          <p:nvPr>
            <p:ph sz="quarter" idx="10"/>
          </p:nvPr>
        </p:nvSpPr>
        <p:spPr>
          <a:xfrm>
            <a:off x="1844675" y="1485900"/>
            <a:ext cx="2236788"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57CAAD58-5BF2-4344-8B59-F49F9E8B979B}"/>
              </a:ext>
            </a:extLst>
          </p:cNvPr>
          <p:cNvSpPr>
            <a:spLocks noGrp="1"/>
          </p:cNvSpPr>
          <p:nvPr>
            <p:ph sz="quarter" idx="11"/>
          </p:nvPr>
        </p:nvSpPr>
        <p:spPr>
          <a:xfrm>
            <a:off x="1997075" y="1638300"/>
            <a:ext cx="2236788"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76975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2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87695302-7903-493F-96FD-FB165EE6FADD}"/>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9145"/>
            <a:ext cx="12192000" cy="6839712"/>
          </a:xfrm>
          <a:prstGeom prst="rect">
            <a:avLst/>
          </a:prstGeom>
        </p:spPr>
      </p:pic>
      <p:sp>
        <p:nvSpPr>
          <p:cNvPr id="4" name="Parallelogram 3">
            <a:extLst>
              <a:ext uri="{FF2B5EF4-FFF2-40B4-BE49-F238E27FC236}">
                <a16:creationId xmlns:a16="http://schemas.microsoft.com/office/drawing/2014/main" id="{6D2B7535-346F-44C8-B92E-863E86A0F8A9}"/>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C0A614B3-07FD-44BA-8361-2AEC7DB91965}"/>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3E86E5FF-7C39-423B-A304-A411490B812C}"/>
              </a:ext>
            </a:extLst>
          </p:cNvPr>
          <p:cNvSpPr>
            <a:spLocks noGrp="1"/>
          </p:cNvSpPr>
          <p:nvPr>
            <p:ph sz="quarter" idx="10"/>
          </p:nvPr>
        </p:nvSpPr>
        <p:spPr>
          <a:xfrm>
            <a:off x="1447800" y="628650"/>
            <a:ext cx="2095500" cy="1504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E7A859E1-8523-4243-A7C0-BB7372620C0F}"/>
              </a:ext>
            </a:extLst>
          </p:cNvPr>
          <p:cNvSpPr>
            <a:spLocks noGrp="1"/>
          </p:cNvSpPr>
          <p:nvPr>
            <p:ph sz="quarter" idx="11"/>
          </p:nvPr>
        </p:nvSpPr>
        <p:spPr>
          <a:xfrm>
            <a:off x="1600200" y="781050"/>
            <a:ext cx="2095500" cy="1504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738831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0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60D13EC9-0E72-49B1-8E10-0803E9F2B53E}"/>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4" name="Parallelogram 3">
            <a:extLst>
              <a:ext uri="{FF2B5EF4-FFF2-40B4-BE49-F238E27FC236}">
                <a16:creationId xmlns:a16="http://schemas.microsoft.com/office/drawing/2014/main" id="{A7FBDA4D-6259-48AF-9B75-F27C72A894EE}"/>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5A708292-DBC1-40DD-98A3-693362348DCA}"/>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E6D68D2A-65E4-4657-B4F6-6F1ED0E98DFB}"/>
              </a:ext>
            </a:extLst>
          </p:cNvPr>
          <p:cNvSpPr>
            <a:spLocks noGrp="1"/>
          </p:cNvSpPr>
          <p:nvPr>
            <p:ph sz="quarter" idx="10"/>
          </p:nvPr>
        </p:nvSpPr>
        <p:spPr>
          <a:xfrm>
            <a:off x="1393825" y="827088"/>
            <a:ext cx="1676400" cy="84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72F54C02-9255-4075-9E05-0B3BB4D35392}"/>
              </a:ext>
            </a:extLst>
          </p:cNvPr>
          <p:cNvSpPr>
            <a:spLocks noGrp="1"/>
          </p:cNvSpPr>
          <p:nvPr>
            <p:ph sz="quarter" idx="11"/>
          </p:nvPr>
        </p:nvSpPr>
        <p:spPr>
          <a:xfrm>
            <a:off x="1546225" y="979488"/>
            <a:ext cx="1676400" cy="841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AD504E1-4DCC-4BF7-9099-D0E859BDF757}"/>
              </a:ext>
            </a:extLst>
          </p:cNvPr>
          <p:cNvSpPr>
            <a:spLocks noGrp="1"/>
          </p:cNvSpPr>
          <p:nvPr>
            <p:ph sz="quarter" idx="12"/>
          </p:nvPr>
        </p:nvSpPr>
        <p:spPr>
          <a:xfrm>
            <a:off x="3222625" y="112395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29134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9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7" name="Parallelogram 6">
            <a:extLst>
              <a:ext uri="{FF2B5EF4-FFF2-40B4-BE49-F238E27FC236}">
                <a16:creationId xmlns:a16="http://schemas.microsoft.com/office/drawing/2014/main" id="{6E88ECBD-3449-47C2-8DC4-4EE065EA6CEB}"/>
              </a:ext>
              <a:ext uri="{C183D7F6-B498-43B3-948B-1728B52AA6E4}">
                <adec:decorative xmlns:adec="http://schemas.microsoft.com/office/drawing/2017/decorative" val="1"/>
              </a:ext>
            </a:extLst>
          </p:cNvPr>
          <p:cNvSpPr/>
          <p:nvPr userDrawn="1"/>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F28D99F-7109-4FFD-BB64-FF74D52B6025}"/>
              </a:ext>
              <a:ext uri="{C183D7F6-B498-43B3-948B-1728B52AA6E4}">
                <adec:decorative xmlns:adec="http://schemas.microsoft.com/office/drawing/2017/decorative" val="1"/>
              </a:ext>
            </a:extLst>
          </p:cNvPr>
          <p:cNvSpPr/>
          <p:nvPr userDrawn="1"/>
        </p:nvSpPr>
        <p:spPr bwMode="auto">
          <a:xfrm>
            <a:off x="1278940"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8ADD35-7E6C-488A-95AD-0B3F4C2021E7}"/>
              </a:ext>
              <a:ext uri="{C183D7F6-B498-43B3-948B-1728B52AA6E4}">
                <adec:decorative xmlns:adec="http://schemas.microsoft.com/office/drawing/2017/decorative" val="1"/>
              </a:ext>
            </a:extLst>
          </p:cNvPr>
          <p:cNvSpPr/>
          <p:nvPr userDrawn="1"/>
        </p:nvSpPr>
        <p:spPr bwMode="auto">
          <a:xfrm>
            <a:off x="4535503"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337A808-5E47-4CF3-BE27-028052658A80}"/>
              </a:ext>
              <a:ext uri="{C183D7F6-B498-43B3-948B-1728B52AA6E4}">
                <adec:decorative xmlns:adec="http://schemas.microsoft.com/office/drawing/2017/decorative" val="1"/>
              </a:ext>
            </a:extLst>
          </p:cNvPr>
          <p:cNvSpPr/>
          <p:nvPr userDrawn="1"/>
        </p:nvSpPr>
        <p:spPr bwMode="auto">
          <a:xfrm>
            <a:off x="7801547"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Content Placeholder 13">
            <a:extLst>
              <a:ext uri="{FF2B5EF4-FFF2-40B4-BE49-F238E27FC236}">
                <a16:creationId xmlns:a16="http://schemas.microsoft.com/office/drawing/2014/main" id="{5419503D-E914-4DDB-BF65-77BC3CD215CB}"/>
              </a:ext>
            </a:extLst>
          </p:cNvPr>
          <p:cNvSpPr>
            <a:spLocks noGrp="1"/>
          </p:cNvSpPr>
          <p:nvPr>
            <p:ph sz="quarter" idx="10"/>
          </p:nvPr>
        </p:nvSpPr>
        <p:spPr>
          <a:xfrm>
            <a:off x="1514475" y="973138"/>
            <a:ext cx="1358900"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a:extLst>
              <a:ext uri="{FF2B5EF4-FFF2-40B4-BE49-F238E27FC236}">
                <a16:creationId xmlns:a16="http://schemas.microsoft.com/office/drawing/2014/main" id="{07CEC4AB-1F66-484A-B873-6728E24EF135}"/>
              </a:ext>
            </a:extLst>
          </p:cNvPr>
          <p:cNvSpPr>
            <a:spLocks noGrp="1"/>
          </p:cNvSpPr>
          <p:nvPr>
            <p:ph sz="quarter" idx="11"/>
          </p:nvPr>
        </p:nvSpPr>
        <p:spPr>
          <a:xfrm>
            <a:off x="1666875" y="1125538"/>
            <a:ext cx="1358900"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3">
            <a:extLst>
              <a:ext uri="{FF2B5EF4-FFF2-40B4-BE49-F238E27FC236}">
                <a16:creationId xmlns:a16="http://schemas.microsoft.com/office/drawing/2014/main" id="{528E1A0E-E183-49F6-BEBC-DCE977978752}"/>
              </a:ext>
            </a:extLst>
          </p:cNvPr>
          <p:cNvSpPr>
            <a:spLocks noGrp="1"/>
          </p:cNvSpPr>
          <p:nvPr>
            <p:ph sz="quarter" idx="12"/>
          </p:nvPr>
        </p:nvSpPr>
        <p:spPr>
          <a:xfrm>
            <a:off x="1819275" y="1277938"/>
            <a:ext cx="1358900"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19814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8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D50E0DB6-10F6-4158-937D-11E72CBC4619}"/>
              </a:ext>
              <a:ext uri="{C183D7F6-B498-43B3-948B-1728B52AA6E4}">
                <adec:decorative xmlns:adec="http://schemas.microsoft.com/office/drawing/2017/decorative" val="1"/>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1278" t="123" r="16005" b="1"/>
          <a:stretch/>
        </p:blipFill>
        <p:spPr>
          <a:xfrm>
            <a:off x="0" y="0"/>
            <a:ext cx="12192000" cy="6859155"/>
          </a:xfrm>
          <a:prstGeom prst="rect">
            <a:avLst/>
          </a:prstGeom>
        </p:spPr>
      </p:pic>
      <p:sp>
        <p:nvSpPr>
          <p:cNvPr id="4" name="Parallelogram 3">
            <a:extLst>
              <a:ext uri="{FF2B5EF4-FFF2-40B4-BE49-F238E27FC236}">
                <a16:creationId xmlns:a16="http://schemas.microsoft.com/office/drawing/2014/main" id="{8B988C25-A5EF-44E0-8420-52296B1E95A1}"/>
              </a:ext>
              <a:ext uri="{C183D7F6-B498-43B3-948B-1728B52AA6E4}">
                <adec:decorative xmlns:adec="http://schemas.microsoft.com/office/drawing/2017/decorative" val="1"/>
              </a:ext>
            </a:extLst>
          </p:cNvPr>
          <p:cNvSpPr/>
          <p:nvPr userDrawn="1"/>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FA74FC5D-B5E4-4271-A7B9-0B8DE477E41D}"/>
              </a:ext>
            </a:extLst>
          </p:cNvPr>
          <p:cNvSpPr>
            <a:spLocks noGrp="1"/>
          </p:cNvSpPr>
          <p:nvPr>
            <p:ph sz="quarter" idx="10"/>
          </p:nvPr>
        </p:nvSpPr>
        <p:spPr>
          <a:xfrm>
            <a:off x="2362200" y="1066800"/>
            <a:ext cx="2266950" cy="895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11931789-E7CB-456A-86EB-5A8DAA72A577}"/>
              </a:ext>
            </a:extLst>
          </p:cNvPr>
          <p:cNvSpPr>
            <a:spLocks noGrp="1"/>
          </p:cNvSpPr>
          <p:nvPr>
            <p:ph sz="quarter" idx="11"/>
          </p:nvPr>
        </p:nvSpPr>
        <p:spPr>
          <a:xfrm>
            <a:off x="2514600" y="1219200"/>
            <a:ext cx="2266950" cy="895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05C2829-7D2B-4B14-8ECD-801213D121AD}"/>
              </a:ext>
            </a:extLst>
          </p:cNvPr>
          <p:cNvSpPr>
            <a:spLocks noGrp="1"/>
          </p:cNvSpPr>
          <p:nvPr>
            <p:ph sz="quarter" idx="12"/>
          </p:nvPr>
        </p:nvSpPr>
        <p:spPr>
          <a:xfrm>
            <a:off x="6400800" y="1219200"/>
            <a:ext cx="1662113" cy="74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89964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7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pic>
        <p:nvPicPr>
          <p:cNvPr id="3" name="Picture 2">
            <a:extLst>
              <a:ext uri="{FF2B5EF4-FFF2-40B4-BE49-F238E27FC236}">
                <a16:creationId xmlns:a16="http://schemas.microsoft.com/office/drawing/2014/main" id="{2FDCA9C2-D372-4C8F-A2CA-BA738DC9937F}"/>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Parallelogram 3">
            <a:extLst>
              <a:ext uri="{FF2B5EF4-FFF2-40B4-BE49-F238E27FC236}">
                <a16:creationId xmlns:a16="http://schemas.microsoft.com/office/drawing/2014/main" id="{7DC8FF1E-FCE7-40BC-B543-819E0B07AE17}"/>
              </a:ext>
              <a:ext uri="{C183D7F6-B498-43B3-948B-1728B52AA6E4}">
                <adec:decorative xmlns:adec="http://schemas.microsoft.com/office/drawing/2017/decorative" val="1"/>
              </a:ext>
            </a:extLst>
          </p:cNvPr>
          <p:cNvSpPr/>
          <p:nvPr userDrawn="1"/>
        </p:nvSpPr>
        <p:spPr bwMode="auto">
          <a:xfrm>
            <a:off x="5748772"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22E66D21-F881-4C92-91BB-E8BB79850945}"/>
              </a:ext>
              <a:ext uri="{C183D7F6-B498-43B3-948B-1728B52AA6E4}">
                <adec:decorative xmlns:adec="http://schemas.microsoft.com/office/drawing/2017/decorative" val="1"/>
              </a:ext>
            </a:extLst>
          </p:cNvPr>
          <p:cNvSpPr/>
          <p:nvPr userDrawn="1"/>
        </p:nvSpPr>
        <p:spPr bwMode="auto">
          <a:xfrm>
            <a:off x="6817898" y="444518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330712BB-EE73-4F82-BC8D-1D997EEC94DA}"/>
              </a:ext>
            </a:extLst>
          </p:cNvPr>
          <p:cNvSpPr>
            <a:spLocks noGrp="1"/>
          </p:cNvSpPr>
          <p:nvPr>
            <p:ph sz="quarter" idx="10"/>
          </p:nvPr>
        </p:nvSpPr>
        <p:spPr>
          <a:xfrm>
            <a:off x="1292225" y="550863"/>
            <a:ext cx="1973263" cy="769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6BF177C8-B678-4E6E-A4A7-CA5FF5033296}"/>
              </a:ext>
            </a:extLst>
          </p:cNvPr>
          <p:cNvSpPr>
            <a:spLocks noGrp="1"/>
          </p:cNvSpPr>
          <p:nvPr>
            <p:ph sz="quarter" idx="11"/>
          </p:nvPr>
        </p:nvSpPr>
        <p:spPr>
          <a:xfrm>
            <a:off x="1444625" y="703263"/>
            <a:ext cx="1973263" cy="769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6">
            <a:extLst>
              <a:ext uri="{FF2B5EF4-FFF2-40B4-BE49-F238E27FC236}">
                <a16:creationId xmlns:a16="http://schemas.microsoft.com/office/drawing/2014/main" id="{4B22052A-FB5B-4B2D-8E73-053C2848069C}"/>
              </a:ext>
            </a:extLst>
          </p:cNvPr>
          <p:cNvSpPr>
            <a:spLocks noGrp="1"/>
          </p:cNvSpPr>
          <p:nvPr>
            <p:ph sz="quarter" idx="12"/>
          </p:nvPr>
        </p:nvSpPr>
        <p:spPr>
          <a:xfrm>
            <a:off x="1597025" y="855663"/>
            <a:ext cx="1973263" cy="769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a:extLst>
              <a:ext uri="{FF2B5EF4-FFF2-40B4-BE49-F238E27FC236}">
                <a16:creationId xmlns:a16="http://schemas.microsoft.com/office/drawing/2014/main" id="{31155E0E-4811-4529-864B-50D03F6FA996}"/>
              </a:ext>
            </a:extLst>
          </p:cNvPr>
          <p:cNvSpPr>
            <a:spLocks noGrp="1"/>
          </p:cNvSpPr>
          <p:nvPr>
            <p:ph sz="quarter" idx="13"/>
          </p:nvPr>
        </p:nvSpPr>
        <p:spPr>
          <a:xfrm>
            <a:off x="1749425" y="1008063"/>
            <a:ext cx="1973263" cy="769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35034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6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4" name="Content Placeholder 3">
            <a:extLst>
              <a:ext uri="{FF2B5EF4-FFF2-40B4-BE49-F238E27FC236}">
                <a16:creationId xmlns:a16="http://schemas.microsoft.com/office/drawing/2014/main" id="{3C94D84A-CEEB-4CF2-8AA2-549AB1F6E376}"/>
              </a:ext>
            </a:extLst>
          </p:cNvPr>
          <p:cNvSpPr>
            <a:spLocks noGrp="1"/>
          </p:cNvSpPr>
          <p:nvPr>
            <p:ph sz="quarter" idx="10"/>
          </p:nvPr>
        </p:nvSpPr>
        <p:spPr>
          <a:xfrm>
            <a:off x="1428750" y="400050"/>
            <a:ext cx="2495550" cy="110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E98602E-2529-4B7B-9A64-E6644F6AD9E8}"/>
              </a:ext>
            </a:extLst>
          </p:cNvPr>
          <p:cNvSpPr>
            <a:spLocks noGrp="1"/>
          </p:cNvSpPr>
          <p:nvPr>
            <p:ph sz="quarter" idx="11"/>
          </p:nvPr>
        </p:nvSpPr>
        <p:spPr>
          <a:xfrm>
            <a:off x="4705350" y="266700"/>
            <a:ext cx="2019300" cy="1238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02B454D9-1C59-4048-974E-475871E43369}"/>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4503"/>
            <a:ext cx="12192000" cy="6867007"/>
          </a:xfrm>
          <a:prstGeom prst="rect">
            <a:avLst/>
          </a:prstGeom>
        </p:spPr>
      </p:pic>
    </p:spTree>
    <p:extLst>
      <p:ext uri="{BB962C8B-B14F-4D97-AF65-F5344CB8AC3E}">
        <p14:creationId xmlns:p14="http://schemas.microsoft.com/office/powerpoint/2010/main" val="247082495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3" name="Parallelogram 2">
            <a:extLst>
              <a:ext uri="{FF2B5EF4-FFF2-40B4-BE49-F238E27FC236}">
                <a16:creationId xmlns:a16="http://schemas.microsoft.com/office/drawing/2014/main" id="{F501C726-01C8-4C49-8DEB-CD39E29EECA8}"/>
              </a:ext>
              <a:ext uri="{C183D7F6-B498-43B3-948B-1728B52AA6E4}">
                <adec:decorative xmlns:adec="http://schemas.microsoft.com/office/drawing/2017/decorative" val="1"/>
              </a:ext>
            </a:extLst>
          </p:cNvPr>
          <p:cNvSpPr/>
          <p:nvPr userDrawn="1"/>
        </p:nvSpPr>
        <p:spPr bwMode="auto">
          <a:xfrm>
            <a:off x="6126300" y="1"/>
            <a:ext cx="9121141"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a:extLst>
              <a:ext uri="{FF2B5EF4-FFF2-40B4-BE49-F238E27FC236}">
                <a16:creationId xmlns:a16="http://schemas.microsoft.com/office/drawing/2014/main" id="{79287ED3-2ACF-42C9-822A-1CD4CBC9CD92}"/>
              </a:ext>
            </a:extLst>
          </p:cNvPr>
          <p:cNvSpPr>
            <a:spLocks noGrp="1"/>
          </p:cNvSpPr>
          <p:nvPr>
            <p:ph sz="quarter" idx="10"/>
          </p:nvPr>
        </p:nvSpPr>
        <p:spPr>
          <a:xfrm>
            <a:off x="1295400" y="838200"/>
            <a:ext cx="3238500" cy="1314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79248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11" name="Text Placeholder 10">
            <a:extLst>
              <a:ext uri="{FF2B5EF4-FFF2-40B4-BE49-F238E27FC236}">
                <a16:creationId xmlns:a16="http://schemas.microsoft.com/office/drawing/2014/main" id="{37B366D2-A5C0-4D7A-A086-1FF1136F5CE5}"/>
              </a:ext>
            </a:extLst>
          </p:cNvPr>
          <p:cNvSpPr>
            <a:spLocks noGrp="1"/>
          </p:cNvSpPr>
          <p:nvPr>
            <p:ph type="body" sz="quarter" idx="10"/>
          </p:nvPr>
        </p:nvSpPr>
        <p:spPr>
          <a:xfrm>
            <a:off x="4752975" y="2657475"/>
            <a:ext cx="1912938" cy="1262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3080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491167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Key Poin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859BEAA-5354-45F5-A099-A2E44A4D2B82}"/>
              </a:ext>
            </a:extLst>
          </p:cNvPr>
          <p:cNvSpPr>
            <a:spLocks noGrp="1"/>
          </p:cNvSpPr>
          <p:nvPr>
            <p:ph type="body" sz="quarter" idx="10"/>
          </p:nvPr>
        </p:nvSpPr>
        <p:spPr>
          <a:xfrm>
            <a:off x="5114925" y="2514600"/>
            <a:ext cx="230505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305105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11" name="Text Placeholder 10">
            <a:extLst>
              <a:ext uri="{FF2B5EF4-FFF2-40B4-BE49-F238E27FC236}">
                <a16:creationId xmlns:a16="http://schemas.microsoft.com/office/drawing/2014/main" id="{10429C21-BC8C-4EBB-9361-091BAAFBF3EB}"/>
              </a:ext>
            </a:extLst>
          </p:cNvPr>
          <p:cNvSpPr>
            <a:spLocks noGrp="1"/>
          </p:cNvSpPr>
          <p:nvPr>
            <p:ph type="body" sz="quarter" idx="10"/>
          </p:nvPr>
        </p:nvSpPr>
        <p:spPr>
          <a:xfrm>
            <a:off x="4979988" y="1614488"/>
            <a:ext cx="3975100" cy="30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33341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14B75-8F45-49AA-8E85-1EC75FB5AE29}"/>
              </a:ext>
            </a:extLst>
          </p:cNvPr>
          <p:cNvSpPr>
            <a:spLocks noGrp="1"/>
          </p:cNvSpPr>
          <p:nvPr>
            <p:ph type="title"/>
          </p:nvPr>
        </p:nvSpPr>
        <p:spPr/>
        <p:txBody>
          <a:bodyPr/>
          <a:lstStyle/>
          <a:p>
            <a:r>
              <a:rPr lang="en-US" dirty="0"/>
              <a:t>Click to edit Master title style</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83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820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5440674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82297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172535"/>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1414515"/>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20130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24055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504008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995812"/>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74760"/>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5006266"/>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9118265"/>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876645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9399465"/>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89912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782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64905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62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04059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8001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2634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3975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202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439990"/>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476146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09893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Key Point">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2E41CF9-50B6-41E0-B542-43EC58DD3B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564749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0_Key Point">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2E41CF9-50B6-41E0-B542-43EC58DD3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277E18-4BA7-41CF-887B-A6ACE651AF2D}"/>
              </a:ext>
            </a:extLst>
          </p:cNvPr>
          <p:cNvSpPr>
            <a:spLocks noGrp="1"/>
          </p:cNvSpPr>
          <p:nvPr>
            <p:ph sz="quarter" idx="10"/>
          </p:nvPr>
        </p:nvSpPr>
        <p:spPr>
          <a:xfrm>
            <a:off x="304800" y="1411288"/>
            <a:ext cx="4043363" cy="433387"/>
          </a:xfrm>
        </p:spPr>
        <p:txBody>
          <a:bodyPr/>
          <a:lstStyle/>
          <a:p>
            <a:pPr lvl="0"/>
            <a:endParaRPr lang="en-US" dirty="0"/>
          </a:p>
        </p:txBody>
      </p:sp>
      <p:sp>
        <p:nvSpPr>
          <p:cNvPr id="5" name="Content Placeholder 4">
            <a:extLst>
              <a:ext uri="{FF2B5EF4-FFF2-40B4-BE49-F238E27FC236}">
                <a16:creationId xmlns:a16="http://schemas.microsoft.com/office/drawing/2014/main" id="{38E08C1B-3BCE-4215-BF57-DECB53E99BFA}"/>
              </a:ext>
            </a:extLst>
          </p:cNvPr>
          <p:cNvSpPr>
            <a:spLocks noGrp="1"/>
          </p:cNvSpPr>
          <p:nvPr>
            <p:ph sz="quarter" idx="11"/>
          </p:nvPr>
        </p:nvSpPr>
        <p:spPr>
          <a:xfrm>
            <a:off x="4779963" y="1290638"/>
            <a:ext cx="4957762" cy="430759"/>
          </a:xfrm>
        </p:spPr>
        <p:txBody>
          <a:bodyPr/>
          <a:lstStyle/>
          <a:p>
            <a:pPr lvl="0"/>
            <a:endParaRPr lang="en-US" dirty="0"/>
          </a:p>
        </p:txBody>
      </p:sp>
      <p:sp>
        <p:nvSpPr>
          <p:cNvPr id="7" name="Content Placeholder 6">
            <a:extLst>
              <a:ext uri="{FF2B5EF4-FFF2-40B4-BE49-F238E27FC236}">
                <a16:creationId xmlns:a16="http://schemas.microsoft.com/office/drawing/2014/main" id="{2F232E12-914A-4D56-8E12-6A3D9D55E1AF}"/>
              </a:ext>
            </a:extLst>
          </p:cNvPr>
          <p:cNvSpPr>
            <a:spLocks noGrp="1"/>
          </p:cNvSpPr>
          <p:nvPr>
            <p:ph sz="quarter" idx="12"/>
          </p:nvPr>
        </p:nvSpPr>
        <p:spPr>
          <a:xfrm>
            <a:off x="588963" y="2000250"/>
            <a:ext cx="4752975" cy="430759"/>
          </a:xfrm>
        </p:spPr>
        <p:txBody>
          <a:bodyPr/>
          <a:lstStyle/>
          <a:p>
            <a:pPr lvl="0"/>
            <a:endParaRPr lang="en-US" dirty="0"/>
          </a:p>
        </p:txBody>
      </p:sp>
      <p:sp>
        <p:nvSpPr>
          <p:cNvPr id="9" name="Content Placeholder 8">
            <a:extLst>
              <a:ext uri="{FF2B5EF4-FFF2-40B4-BE49-F238E27FC236}">
                <a16:creationId xmlns:a16="http://schemas.microsoft.com/office/drawing/2014/main" id="{62F3D449-034A-4D71-BC2C-58B2C023D61B}"/>
              </a:ext>
            </a:extLst>
          </p:cNvPr>
          <p:cNvSpPr>
            <a:spLocks noGrp="1"/>
          </p:cNvSpPr>
          <p:nvPr>
            <p:ph sz="quarter" idx="13"/>
          </p:nvPr>
        </p:nvSpPr>
        <p:spPr>
          <a:xfrm>
            <a:off x="6400800" y="1876425"/>
            <a:ext cx="5202238" cy="430759"/>
          </a:xfrm>
        </p:spPr>
        <p:txBody>
          <a:bodyPr/>
          <a:lstStyle/>
          <a:p>
            <a:pPr lvl="0"/>
            <a:endParaRPr lang="en-US" dirty="0"/>
          </a:p>
        </p:txBody>
      </p:sp>
      <p:sp>
        <p:nvSpPr>
          <p:cNvPr id="11" name="Content Placeholder 10">
            <a:extLst>
              <a:ext uri="{FF2B5EF4-FFF2-40B4-BE49-F238E27FC236}">
                <a16:creationId xmlns:a16="http://schemas.microsoft.com/office/drawing/2014/main" id="{5B88A844-BF00-4B28-AB6B-834849B0A3CF}"/>
              </a:ext>
            </a:extLst>
          </p:cNvPr>
          <p:cNvSpPr>
            <a:spLocks noGrp="1"/>
          </p:cNvSpPr>
          <p:nvPr>
            <p:ph sz="quarter" idx="14"/>
          </p:nvPr>
        </p:nvSpPr>
        <p:spPr>
          <a:xfrm>
            <a:off x="304800" y="2919413"/>
            <a:ext cx="6288088" cy="430759"/>
          </a:xfrm>
        </p:spPr>
        <p:txBody>
          <a:bodyPr/>
          <a:lstStyle/>
          <a:p>
            <a:pPr lvl="0"/>
            <a:endParaRPr lang="en-US" dirty="0"/>
          </a:p>
        </p:txBody>
      </p:sp>
      <p:sp>
        <p:nvSpPr>
          <p:cNvPr id="13" name="Content Placeholder 12">
            <a:extLst>
              <a:ext uri="{FF2B5EF4-FFF2-40B4-BE49-F238E27FC236}">
                <a16:creationId xmlns:a16="http://schemas.microsoft.com/office/drawing/2014/main" id="{795C6882-38BE-4472-92BB-552A6BFDA9C0}"/>
              </a:ext>
            </a:extLst>
          </p:cNvPr>
          <p:cNvSpPr>
            <a:spLocks noGrp="1"/>
          </p:cNvSpPr>
          <p:nvPr>
            <p:ph sz="quarter" idx="15"/>
          </p:nvPr>
        </p:nvSpPr>
        <p:spPr>
          <a:xfrm>
            <a:off x="7186613" y="2795588"/>
            <a:ext cx="4700587" cy="430759"/>
          </a:xfrm>
        </p:spPr>
        <p:txBody>
          <a:bodyPr/>
          <a:lstStyle/>
          <a:p>
            <a:pPr lvl="0"/>
            <a:endParaRPr lang="en-US" dirty="0"/>
          </a:p>
        </p:txBody>
      </p:sp>
      <p:sp>
        <p:nvSpPr>
          <p:cNvPr id="15" name="Content Placeholder 14">
            <a:extLst>
              <a:ext uri="{FF2B5EF4-FFF2-40B4-BE49-F238E27FC236}">
                <a16:creationId xmlns:a16="http://schemas.microsoft.com/office/drawing/2014/main" id="{6FC9B4EA-7DDD-494A-BBD0-C2EA55959704}"/>
              </a:ext>
            </a:extLst>
          </p:cNvPr>
          <p:cNvSpPr>
            <a:spLocks noGrp="1"/>
          </p:cNvSpPr>
          <p:nvPr>
            <p:ph sz="quarter" idx="16"/>
          </p:nvPr>
        </p:nvSpPr>
        <p:spPr>
          <a:xfrm>
            <a:off x="868363" y="3429000"/>
            <a:ext cx="6927850" cy="430759"/>
          </a:xfrm>
        </p:spPr>
        <p:txBody>
          <a:bodyPr/>
          <a:lstStyle/>
          <a:p>
            <a:pPr lvl="0"/>
            <a:endParaRPr lang="en-US" dirty="0"/>
          </a:p>
        </p:txBody>
      </p:sp>
      <p:sp>
        <p:nvSpPr>
          <p:cNvPr id="17" name="Content Placeholder 16">
            <a:extLst>
              <a:ext uri="{FF2B5EF4-FFF2-40B4-BE49-F238E27FC236}">
                <a16:creationId xmlns:a16="http://schemas.microsoft.com/office/drawing/2014/main" id="{FE4166B7-717E-43A6-A7EE-CC834E83D94A}"/>
              </a:ext>
            </a:extLst>
          </p:cNvPr>
          <p:cNvSpPr>
            <a:spLocks noGrp="1"/>
          </p:cNvSpPr>
          <p:nvPr>
            <p:ph sz="quarter" idx="17"/>
          </p:nvPr>
        </p:nvSpPr>
        <p:spPr>
          <a:xfrm>
            <a:off x="5341938" y="4062413"/>
            <a:ext cx="6096000" cy="430212"/>
          </a:xfrm>
        </p:spPr>
        <p:txBody>
          <a:bodyPr/>
          <a:lstStyle/>
          <a:p>
            <a:pPr lvl="0"/>
            <a:endParaRPr lang="en-US" dirty="0"/>
          </a:p>
        </p:txBody>
      </p:sp>
      <p:pic>
        <p:nvPicPr>
          <p:cNvPr id="12" name="Picture 11">
            <a:extLst>
              <a:ext uri="{FF2B5EF4-FFF2-40B4-BE49-F238E27FC236}">
                <a16:creationId xmlns:a16="http://schemas.microsoft.com/office/drawing/2014/main" id="{D2F805E6-31B3-4832-AC74-B26637E9E15C}"/>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4" name="Rectangle 13">
            <a:extLst>
              <a:ext uri="{FF2B5EF4-FFF2-40B4-BE49-F238E27FC236}">
                <a16:creationId xmlns:a16="http://schemas.microsoft.com/office/drawing/2014/main" id="{84F3087C-CD51-4DF9-A4A0-2BFF4BD5304D}"/>
              </a:ext>
              <a:ext uri="{C183D7F6-B498-43B3-948B-1728B52AA6E4}">
                <adec:decorative xmlns:adec="http://schemas.microsoft.com/office/drawing/2017/decorative" val="1"/>
              </a:ext>
            </a:extLst>
          </p:cNvPr>
          <p:cNvSpPr/>
          <p:nvPr userDrawn="1"/>
        </p:nvSpPr>
        <p:spPr bwMode="auto">
          <a:xfrm>
            <a:off x="7912817" y="0"/>
            <a:ext cx="4281236"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16" name="Parallelogram 15">
            <a:extLst>
              <a:ext uri="{FF2B5EF4-FFF2-40B4-BE49-F238E27FC236}">
                <a16:creationId xmlns:a16="http://schemas.microsoft.com/office/drawing/2014/main" id="{F8FB62DE-7661-43F4-8C7D-CB10EBBDFCDC}"/>
              </a:ext>
              <a:ext uri="{C183D7F6-B498-43B3-948B-1728B52AA6E4}">
                <adec:decorative xmlns:adec="http://schemas.microsoft.com/office/drawing/2017/decorative" val="1"/>
              </a:ext>
            </a:extLst>
          </p:cNvPr>
          <p:cNvSpPr/>
          <p:nvPr userDrawn="1"/>
        </p:nvSpPr>
        <p:spPr bwMode="auto">
          <a:xfrm>
            <a:off x="6108454" y="19329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799057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9_Key Point">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2E41CF9-50B6-41E0-B542-43EC58DD3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2F6A0-3C53-4E17-809A-9120A14C3108}"/>
              </a:ext>
            </a:extLst>
          </p:cNvPr>
          <p:cNvSpPr>
            <a:spLocks noGrp="1"/>
          </p:cNvSpPr>
          <p:nvPr>
            <p:ph sz="quarter" idx="10"/>
          </p:nvPr>
        </p:nvSpPr>
        <p:spPr>
          <a:xfrm>
            <a:off x="427038" y="1268413"/>
            <a:ext cx="5045075" cy="430759"/>
          </a:xfrm>
        </p:spPr>
        <p:txBody>
          <a:bodyPr/>
          <a:lstStyle/>
          <a:p>
            <a:pPr lvl="0"/>
            <a:endParaRPr lang="en-US" dirty="0"/>
          </a:p>
        </p:txBody>
      </p:sp>
      <p:sp>
        <p:nvSpPr>
          <p:cNvPr id="5" name="Content Placeholder 4">
            <a:extLst>
              <a:ext uri="{FF2B5EF4-FFF2-40B4-BE49-F238E27FC236}">
                <a16:creationId xmlns:a16="http://schemas.microsoft.com/office/drawing/2014/main" id="{5ABCB5FE-9EA4-4019-90DD-B97FF53D9340}"/>
              </a:ext>
            </a:extLst>
          </p:cNvPr>
          <p:cNvSpPr>
            <a:spLocks noGrp="1"/>
          </p:cNvSpPr>
          <p:nvPr>
            <p:ph sz="quarter" idx="11"/>
          </p:nvPr>
        </p:nvSpPr>
        <p:spPr>
          <a:xfrm>
            <a:off x="6096000" y="1268413"/>
            <a:ext cx="4243388" cy="430759"/>
          </a:xfrm>
        </p:spPr>
        <p:txBody>
          <a:bodyPr/>
          <a:lstStyle/>
          <a:p>
            <a:pPr lvl="0"/>
            <a:endParaRPr lang="en-US" dirty="0"/>
          </a:p>
        </p:txBody>
      </p:sp>
      <p:sp>
        <p:nvSpPr>
          <p:cNvPr id="7" name="Content Placeholder 6">
            <a:extLst>
              <a:ext uri="{FF2B5EF4-FFF2-40B4-BE49-F238E27FC236}">
                <a16:creationId xmlns:a16="http://schemas.microsoft.com/office/drawing/2014/main" id="{1E2CFCFB-7C5F-4B94-927A-96A0BA805404}"/>
              </a:ext>
            </a:extLst>
          </p:cNvPr>
          <p:cNvSpPr>
            <a:spLocks noGrp="1"/>
          </p:cNvSpPr>
          <p:nvPr>
            <p:ph sz="quarter" idx="12"/>
          </p:nvPr>
        </p:nvSpPr>
        <p:spPr>
          <a:xfrm>
            <a:off x="427038" y="1955800"/>
            <a:ext cx="3584523" cy="430759"/>
          </a:xfrm>
        </p:spPr>
        <p:txBody>
          <a:bodyPr/>
          <a:lstStyle/>
          <a:p>
            <a:pPr lvl="0"/>
            <a:endParaRPr lang="en-US" dirty="0"/>
          </a:p>
        </p:txBody>
      </p:sp>
      <p:sp>
        <p:nvSpPr>
          <p:cNvPr id="9" name="Content Placeholder 8">
            <a:extLst>
              <a:ext uri="{FF2B5EF4-FFF2-40B4-BE49-F238E27FC236}">
                <a16:creationId xmlns:a16="http://schemas.microsoft.com/office/drawing/2014/main" id="{A5A4FA86-04DB-469C-9C65-B86C07486D63}"/>
              </a:ext>
            </a:extLst>
          </p:cNvPr>
          <p:cNvSpPr>
            <a:spLocks noGrp="1"/>
          </p:cNvSpPr>
          <p:nvPr>
            <p:ph sz="quarter" idx="13"/>
          </p:nvPr>
        </p:nvSpPr>
        <p:spPr>
          <a:xfrm>
            <a:off x="4837113" y="1955800"/>
            <a:ext cx="4778375" cy="430759"/>
          </a:xfrm>
        </p:spPr>
        <p:txBody>
          <a:bodyPr/>
          <a:lstStyle/>
          <a:p>
            <a:pPr lvl="0"/>
            <a:endParaRPr lang="en-US" dirty="0"/>
          </a:p>
        </p:txBody>
      </p:sp>
      <p:sp>
        <p:nvSpPr>
          <p:cNvPr id="11" name="Content Placeholder 10">
            <a:extLst>
              <a:ext uri="{FF2B5EF4-FFF2-40B4-BE49-F238E27FC236}">
                <a16:creationId xmlns:a16="http://schemas.microsoft.com/office/drawing/2014/main" id="{39882A06-3278-422C-B7A9-E694A78BD81D}"/>
              </a:ext>
            </a:extLst>
          </p:cNvPr>
          <p:cNvSpPr>
            <a:spLocks noGrp="1"/>
          </p:cNvSpPr>
          <p:nvPr>
            <p:ph sz="quarter" idx="14"/>
          </p:nvPr>
        </p:nvSpPr>
        <p:spPr>
          <a:xfrm>
            <a:off x="427038" y="2643188"/>
            <a:ext cx="4203700" cy="430212"/>
          </a:xfrm>
        </p:spPr>
        <p:txBody>
          <a:bodyPr/>
          <a:lstStyle/>
          <a:p>
            <a:pPr lvl="0"/>
            <a:endParaRPr lang="en-US" dirty="0"/>
          </a:p>
        </p:txBody>
      </p:sp>
      <p:sp>
        <p:nvSpPr>
          <p:cNvPr id="13" name="Content Placeholder 12">
            <a:extLst>
              <a:ext uri="{FF2B5EF4-FFF2-40B4-BE49-F238E27FC236}">
                <a16:creationId xmlns:a16="http://schemas.microsoft.com/office/drawing/2014/main" id="{F2E6896D-B183-4FA3-A5FB-4F2200A104FB}"/>
              </a:ext>
            </a:extLst>
          </p:cNvPr>
          <p:cNvSpPr>
            <a:spLocks noGrp="1"/>
          </p:cNvSpPr>
          <p:nvPr>
            <p:ph sz="quarter" idx="15"/>
          </p:nvPr>
        </p:nvSpPr>
        <p:spPr>
          <a:xfrm>
            <a:off x="5294313" y="2506663"/>
            <a:ext cx="5162550" cy="430759"/>
          </a:xfrm>
        </p:spPr>
        <p:txBody>
          <a:bodyPr/>
          <a:lstStyle/>
          <a:p>
            <a:pPr lvl="0"/>
            <a:endParaRPr lang="en-US" dirty="0"/>
          </a:p>
        </p:txBody>
      </p:sp>
      <p:sp>
        <p:nvSpPr>
          <p:cNvPr id="15" name="Content Placeholder 14">
            <a:extLst>
              <a:ext uri="{FF2B5EF4-FFF2-40B4-BE49-F238E27FC236}">
                <a16:creationId xmlns:a16="http://schemas.microsoft.com/office/drawing/2014/main" id="{6A6E0C7D-C305-407E-ABAD-D95D2C00C32E}"/>
              </a:ext>
            </a:extLst>
          </p:cNvPr>
          <p:cNvSpPr>
            <a:spLocks noGrp="1"/>
          </p:cNvSpPr>
          <p:nvPr>
            <p:ph sz="quarter" idx="16"/>
          </p:nvPr>
        </p:nvSpPr>
        <p:spPr>
          <a:xfrm>
            <a:off x="5043488" y="3194050"/>
            <a:ext cx="5413375" cy="430213"/>
          </a:xfrm>
        </p:spPr>
        <p:txBody>
          <a:bodyPr/>
          <a:lstStyle/>
          <a:p>
            <a:pPr lvl="0"/>
            <a:endParaRPr lang="en-US" dirty="0"/>
          </a:p>
        </p:txBody>
      </p:sp>
      <p:pic>
        <p:nvPicPr>
          <p:cNvPr id="18" name="Picture 17">
            <a:extLst>
              <a:ext uri="{FF2B5EF4-FFF2-40B4-BE49-F238E27FC236}">
                <a16:creationId xmlns:a16="http://schemas.microsoft.com/office/drawing/2014/main" id="{F86E0D1F-F9C1-40DD-948D-CABD47AED1B0}"/>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9" name="Rectangle 18">
            <a:extLst>
              <a:ext uri="{FF2B5EF4-FFF2-40B4-BE49-F238E27FC236}">
                <a16:creationId xmlns:a16="http://schemas.microsoft.com/office/drawing/2014/main" id="{9EA19B80-CB5F-43AC-AA18-8B3A7EEBABC2}"/>
              </a:ext>
              <a:ext uri="{C183D7F6-B498-43B3-948B-1728B52AA6E4}">
                <adec:decorative xmlns:adec="http://schemas.microsoft.com/office/drawing/2017/decorative" val="1"/>
              </a:ext>
            </a:extLst>
          </p:cNvPr>
          <p:cNvSpPr/>
          <p:nvPr userDrawn="1"/>
        </p:nvSpPr>
        <p:spPr bwMode="auto">
          <a:xfrm>
            <a:off x="7912817" y="0"/>
            <a:ext cx="4281236"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20" name="Parallelogram 19">
            <a:extLst>
              <a:ext uri="{FF2B5EF4-FFF2-40B4-BE49-F238E27FC236}">
                <a16:creationId xmlns:a16="http://schemas.microsoft.com/office/drawing/2014/main" id="{C715395E-11B8-443A-9DF5-E9C96A057965}"/>
              </a:ext>
              <a:ext uri="{C183D7F6-B498-43B3-948B-1728B52AA6E4}">
                <adec:decorative xmlns:adec="http://schemas.microsoft.com/office/drawing/2017/decorative" val="1"/>
              </a:ext>
            </a:extLst>
          </p:cNvPr>
          <p:cNvSpPr/>
          <p:nvPr userDrawn="1"/>
        </p:nvSpPr>
        <p:spPr bwMode="auto">
          <a:xfrm>
            <a:off x="6108454" y="19329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22754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51866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8_Key Point">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2E41CF9-50B6-41E0-B542-43EC58DD3BCB}"/>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6A8BEDA-38ED-4A14-9327-A427E1FD299C}"/>
              </a:ext>
            </a:extLst>
          </p:cNvPr>
          <p:cNvSpPr>
            <a:spLocks noGrp="1"/>
          </p:cNvSpPr>
          <p:nvPr>
            <p:ph sz="quarter" idx="10"/>
          </p:nvPr>
        </p:nvSpPr>
        <p:spPr>
          <a:xfrm>
            <a:off x="471488" y="1223963"/>
            <a:ext cx="3171825" cy="430759"/>
          </a:xfrm>
        </p:spPr>
        <p:txBody>
          <a:bodyPr/>
          <a:lstStyle/>
          <a:p>
            <a:pPr lvl="0"/>
            <a:endParaRPr lang="en-US" dirty="0"/>
          </a:p>
        </p:txBody>
      </p:sp>
      <p:sp>
        <p:nvSpPr>
          <p:cNvPr id="7" name="Content Placeholder 6">
            <a:extLst>
              <a:ext uri="{FF2B5EF4-FFF2-40B4-BE49-F238E27FC236}">
                <a16:creationId xmlns:a16="http://schemas.microsoft.com/office/drawing/2014/main" id="{A12862B0-7F3F-459E-A299-B6A25DFAE848}"/>
              </a:ext>
            </a:extLst>
          </p:cNvPr>
          <p:cNvSpPr>
            <a:spLocks noGrp="1"/>
          </p:cNvSpPr>
          <p:nvPr>
            <p:ph sz="quarter" idx="11"/>
          </p:nvPr>
        </p:nvSpPr>
        <p:spPr>
          <a:xfrm>
            <a:off x="3967163" y="1100138"/>
            <a:ext cx="4144962" cy="431800"/>
          </a:xfrm>
        </p:spPr>
        <p:txBody>
          <a:bodyPr/>
          <a:lstStyle/>
          <a:p>
            <a:pPr lvl="0"/>
            <a:endParaRPr lang="en-US" dirty="0"/>
          </a:p>
        </p:txBody>
      </p:sp>
      <p:sp>
        <p:nvSpPr>
          <p:cNvPr id="11" name="Content Placeholder 10">
            <a:extLst>
              <a:ext uri="{FF2B5EF4-FFF2-40B4-BE49-F238E27FC236}">
                <a16:creationId xmlns:a16="http://schemas.microsoft.com/office/drawing/2014/main" id="{7A5E8073-6B19-4E89-96B0-63CC26F2F498}"/>
              </a:ext>
            </a:extLst>
          </p:cNvPr>
          <p:cNvSpPr>
            <a:spLocks noGrp="1"/>
          </p:cNvSpPr>
          <p:nvPr>
            <p:ph sz="quarter" idx="12"/>
          </p:nvPr>
        </p:nvSpPr>
        <p:spPr>
          <a:xfrm>
            <a:off x="8524874" y="1100138"/>
            <a:ext cx="2964119" cy="430759"/>
          </a:xfrm>
        </p:spPr>
        <p:txBody>
          <a:bodyPr/>
          <a:lstStyle/>
          <a:p>
            <a:pPr lvl="0"/>
            <a:endParaRPr lang="en-US" dirty="0"/>
          </a:p>
        </p:txBody>
      </p:sp>
      <p:sp>
        <p:nvSpPr>
          <p:cNvPr id="13" name="Content Placeholder 12">
            <a:extLst>
              <a:ext uri="{FF2B5EF4-FFF2-40B4-BE49-F238E27FC236}">
                <a16:creationId xmlns:a16="http://schemas.microsoft.com/office/drawing/2014/main" id="{AF7A8494-047E-4DE5-A880-7BF79510305E}"/>
              </a:ext>
            </a:extLst>
          </p:cNvPr>
          <p:cNvSpPr>
            <a:spLocks noGrp="1"/>
          </p:cNvSpPr>
          <p:nvPr>
            <p:ph sz="quarter" idx="13"/>
          </p:nvPr>
        </p:nvSpPr>
        <p:spPr>
          <a:xfrm flipH="1">
            <a:off x="250721" y="2064773"/>
            <a:ext cx="3539613" cy="430759"/>
          </a:xfrm>
        </p:spPr>
        <p:txBody>
          <a:bodyPr/>
          <a:lstStyle/>
          <a:p>
            <a:pPr lvl="0"/>
            <a:endParaRPr lang="en-US" dirty="0"/>
          </a:p>
        </p:txBody>
      </p:sp>
      <p:sp>
        <p:nvSpPr>
          <p:cNvPr id="15" name="Content Placeholder 14">
            <a:extLst>
              <a:ext uri="{FF2B5EF4-FFF2-40B4-BE49-F238E27FC236}">
                <a16:creationId xmlns:a16="http://schemas.microsoft.com/office/drawing/2014/main" id="{A25DE5BF-D163-4E81-9DC7-F4803102EF48}"/>
              </a:ext>
            </a:extLst>
          </p:cNvPr>
          <p:cNvSpPr>
            <a:spLocks noGrp="1"/>
          </p:cNvSpPr>
          <p:nvPr>
            <p:ph sz="quarter" idx="14"/>
          </p:nvPr>
        </p:nvSpPr>
        <p:spPr>
          <a:xfrm>
            <a:off x="3967163" y="2280152"/>
            <a:ext cx="2729219" cy="430759"/>
          </a:xfrm>
        </p:spPr>
        <p:txBody>
          <a:bodyPr/>
          <a:lstStyle/>
          <a:p>
            <a:pPr lvl="0"/>
            <a:endParaRPr lang="en-US" dirty="0"/>
          </a:p>
        </p:txBody>
      </p:sp>
      <p:sp>
        <p:nvSpPr>
          <p:cNvPr id="17" name="Content Placeholder 16">
            <a:extLst>
              <a:ext uri="{FF2B5EF4-FFF2-40B4-BE49-F238E27FC236}">
                <a16:creationId xmlns:a16="http://schemas.microsoft.com/office/drawing/2014/main" id="{E62D4D09-A886-488C-900B-5B7F803810F5}"/>
              </a:ext>
            </a:extLst>
          </p:cNvPr>
          <p:cNvSpPr>
            <a:spLocks noGrp="1"/>
          </p:cNvSpPr>
          <p:nvPr>
            <p:ph sz="quarter" idx="15"/>
          </p:nvPr>
        </p:nvSpPr>
        <p:spPr>
          <a:xfrm>
            <a:off x="7242175" y="1917700"/>
            <a:ext cx="4144963" cy="430759"/>
          </a:xfrm>
        </p:spPr>
        <p:txBody>
          <a:bodyPr/>
          <a:lstStyle/>
          <a:p>
            <a:pPr lvl="0"/>
            <a:endParaRPr lang="en-US" dirty="0"/>
          </a:p>
        </p:txBody>
      </p:sp>
      <p:sp>
        <p:nvSpPr>
          <p:cNvPr id="12" name="Rectangle 11">
            <a:extLst>
              <a:ext uri="{FF2B5EF4-FFF2-40B4-BE49-F238E27FC236}">
                <a16:creationId xmlns:a16="http://schemas.microsoft.com/office/drawing/2014/main" id="{8A013F4B-5C16-4330-9A42-6E9B999A62A9}"/>
              </a:ext>
              <a:ext uri="{C183D7F6-B498-43B3-948B-1728B52AA6E4}">
                <adec:decorative xmlns:adec="http://schemas.microsoft.com/office/drawing/2017/decorative" val="1"/>
              </a:ext>
            </a:extLst>
          </p:cNvPr>
          <p:cNvSpPr/>
          <p:nvPr userDrawn="1"/>
        </p:nvSpPr>
        <p:spPr bwMode="auto">
          <a:xfrm>
            <a:off x="7912817" y="0"/>
            <a:ext cx="4281236"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9" name="Parallelogram 8">
            <a:extLst>
              <a:ext uri="{FF2B5EF4-FFF2-40B4-BE49-F238E27FC236}">
                <a16:creationId xmlns:a16="http://schemas.microsoft.com/office/drawing/2014/main" id="{B358AFCF-4FEA-44B6-98F2-5702D0055451}"/>
              </a:ext>
              <a:ext uri="{C183D7F6-B498-43B3-948B-1728B52AA6E4}">
                <adec:decorative xmlns:adec="http://schemas.microsoft.com/office/drawing/2017/decorative" val="1"/>
              </a:ext>
            </a:extLst>
          </p:cNvPr>
          <p:cNvSpPr/>
          <p:nvPr userDrawn="1"/>
        </p:nvSpPr>
        <p:spPr bwMode="auto">
          <a:xfrm>
            <a:off x="6108454" y="19329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CE83E6E2-D4C1-4E62-AA70-7E21008366E5}"/>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25000"/>
            <a:extLst>
              <a:ext uri="{28A0092B-C50C-407E-A947-70E740481C1C}">
                <a14:useLocalDpi xmlns:a14="http://schemas.microsoft.com/office/drawing/2010/main"/>
              </a:ext>
            </a:extLst>
          </a:blip>
          <a:srcRect/>
          <a:stretch/>
        </p:blipFill>
        <p:spPr>
          <a:xfrm>
            <a:off x="0" y="0"/>
            <a:ext cx="7912817" cy="6858000"/>
          </a:xfrm>
          <a:prstGeom prst="rect">
            <a:avLst/>
          </a:prstGeom>
        </p:spPr>
      </p:pic>
      <p:sp>
        <p:nvSpPr>
          <p:cNvPr id="3" name="Text Placeholder 2">
            <a:extLst>
              <a:ext uri="{FF2B5EF4-FFF2-40B4-BE49-F238E27FC236}">
                <a16:creationId xmlns:a16="http://schemas.microsoft.com/office/drawing/2014/main" id="{1F4F3026-3D07-4933-BA30-99FF6FB78A82}"/>
              </a:ext>
            </a:extLst>
          </p:cNvPr>
          <p:cNvSpPr>
            <a:spLocks noGrp="1"/>
          </p:cNvSpPr>
          <p:nvPr>
            <p:ph type="body" sz="quarter" idx="16"/>
          </p:nvPr>
        </p:nvSpPr>
        <p:spPr>
          <a:xfrm>
            <a:off x="3175000" y="3543300"/>
            <a:ext cx="3294063" cy="17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29214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7_Key Point">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2E41CF9-50B6-41E0-B542-43EC58DD3BCB}"/>
              </a:ext>
            </a:extLst>
          </p:cNvPr>
          <p:cNvSpPr>
            <a:spLocks noGrp="1"/>
          </p:cNvSpPr>
          <p:nvPr>
            <p:ph type="title"/>
          </p:nvPr>
        </p:nvSpPr>
        <p:spPr/>
        <p:txBody>
          <a:bodyPr/>
          <a:lstStyle/>
          <a:p>
            <a:r>
              <a:rPr lang="en-US"/>
              <a:t>Click to edit Master title style</a:t>
            </a:r>
          </a:p>
        </p:txBody>
      </p:sp>
      <p:sp>
        <p:nvSpPr>
          <p:cNvPr id="13" name="Text Placeholder 12">
            <a:extLst>
              <a:ext uri="{FF2B5EF4-FFF2-40B4-BE49-F238E27FC236}">
                <a16:creationId xmlns:a16="http://schemas.microsoft.com/office/drawing/2014/main" id="{3C3876B2-8D74-4E54-9747-37A88F92AB8F}"/>
              </a:ext>
            </a:extLst>
          </p:cNvPr>
          <p:cNvSpPr>
            <a:spLocks noGrp="1"/>
          </p:cNvSpPr>
          <p:nvPr>
            <p:ph type="body" sz="quarter" idx="10"/>
          </p:nvPr>
        </p:nvSpPr>
        <p:spPr>
          <a:xfrm>
            <a:off x="6323013" y="2276475"/>
            <a:ext cx="3833812" cy="2587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88088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6_Key Point">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2E41CF9-50B6-41E0-B542-43EC58DD3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7CC44-9915-4942-98C5-1AF280BF47F1}"/>
              </a:ext>
            </a:extLst>
          </p:cNvPr>
          <p:cNvSpPr>
            <a:spLocks noGrp="1"/>
          </p:cNvSpPr>
          <p:nvPr>
            <p:ph sz="quarter" idx="10"/>
          </p:nvPr>
        </p:nvSpPr>
        <p:spPr>
          <a:xfrm>
            <a:off x="588963" y="1411288"/>
            <a:ext cx="5924550" cy="430759"/>
          </a:xfrm>
        </p:spPr>
        <p:txBody>
          <a:bodyPr/>
          <a:lstStyle/>
          <a:p>
            <a:pPr lvl="0"/>
            <a:endParaRPr lang="en-US" dirty="0"/>
          </a:p>
        </p:txBody>
      </p:sp>
      <p:sp>
        <p:nvSpPr>
          <p:cNvPr id="5" name="Content Placeholder 4">
            <a:extLst>
              <a:ext uri="{FF2B5EF4-FFF2-40B4-BE49-F238E27FC236}">
                <a16:creationId xmlns:a16="http://schemas.microsoft.com/office/drawing/2014/main" id="{13100BE8-C8C9-410D-ACD0-5179F992E99E}"/>
              </a:ext>
            </a:extLst>
          </p:cNvPr>
          <p:cNvSpPr>
            <a:spLocks noGrp="1"/>
          </p:cNvSpPr>
          <p:nvPr>
            <p:ph sz="quarter" idx="11"/>
          </p:nvPr>
        </p:nvSpPr>
        <p:spPr>
          <a:xfrm>
            <a:off x="7331075" y="1011238"/>
            <a:ext cx="3994150" cy="430759"/>
          </a:xfrm>
        </p:spPr>
        <p:txBody>
          <a:bodyPr/>
          <a:lstStyle/>
          <a:p>
            <a:pPr lvl="0"/>
            <a:endParaRPr lang="en-US" dirty="0"/>
          </a:p>
        </p:txBody>
      </p:sp>
      <p:sp>
        <p:nvSpPr>
          <p:cNvPr id="7" name="Content Placeholder 6">
            <a:extLst>
              <a:ext uri="{FF2B5EF4-FFF2-40B4-BE49-F238E27FC236}">
                <a16:creationId xmlns:a16="http://schemas.microsoft.com/office/drawing/2014/main" id="{209C9D88-739A-4F4D-9953-2125DCD2C564}"/>
              </a:ext>
            </a:extLst>
          </p:cNvPr>
          <p:cNvSpPr>
            <a:spLocks noGrp="1"/>
          </p:cNvSpPr>
          <p:nvPr>
            <p:ph sz="quarter" idx="12"/>
          </p:nvPr>
        </p:nvSpPr>
        <p:spPr>
          <a:xfrm>
            <a:off x="306388" y="2101850"/>
            <a:ext cx="4281487" cy="430759"/>
          </a:xfrm>
        </p:spPr>
        <p:txBody>
          <a:bodyPr/>
          <a:lstStyle/>
          <a:p>
            <a:pPr lvl="0"/>
            <a:endParaRPr lang="en-US" dirty="0"/>
          </a:p>
        </p:txBody>
      </p:sp>
      <p:sp>
        <p:nvSpPr>
          <p:cNvPr id="9" name="Content Placeholder 8">
            <a:extLst>
              <a:ext uri="{FF2B5EF4-FFF2-40B4-BE49-F238E27FC236}">
                <a16:creationId xmlns:a16="http://schemas.microsoft.com/office/drawing/2014/main" id="{7E22E18F-3858-4BE3-A3CD-E52474EA31C3}"/>
              </a:ext>
            </a:extLst>
          </p:cNvPr>
          <p:cNvSpPr>
            <a:spLocks noGrp="1"/>
          </p:cNvSpPr>
          <p:nvPr>
            <p:ph sz="quarter" idx="13"/>
          </p:nvPr>
        </p:nvSpPr>
        <p:spPr>
          <a:xfrm>
            <a:off x="5614988" y="1978025"/>
            <a:ext cx="4972050" cy="431800"/>
          </a:xfrm>
        </p:spPr>
        <p:txBody>
          <a:bodyPr/>
          <a:lstStyle/>
          <a:p>
            <a:pPr lvl="0"/>
            <a:endParaRPr lang="en-US" dirty="0"/>
          </a:p>
        </p:txBody>
      </p:sp>
      <p:sp>
        <p:nvSpPr>
          <p:cNvPr id="11" name="Content Placeholder 10">
            <a:extLst>
              <a:ext uri="{FF2B5EF4-FFF2-40B4-BE49-F238E27FC236}">
                <a16:creationId xmlns:a16="http://schemas.microsoft.com/office/drawing/2014/main" id="{555C7DBB-FA19-454F-A8DF-062B2D964CB2}"/>
              </a:ext>
            </a:extLst>
          </p:cNvPr>
          <p:cNvSpPr>
            <a:spLocks noGrp="1"/>
          </p:cNvSpPr>
          <p:nvPr>
            <p:ph sz="quarter" idx="14"/>
          </p:nvPr>
        </p:nvSpPr>
        <p:spPr>
          <a:xfrm>
            <a:off x="588963" y="2808288"/>
            <a:ext cx="5026025" cy="431800"/>
          </a:xfrm>
        </p:spPr>
        <p:txBody>
          <a:bodyPr/>
          <a:lstStyle/>
          <a:p>
            <a:pPr lvl="0"/>
            <a:endParaRPr lang="en-US" dirty="0"/>
          </a:p>
        </p:txBody>
      </p:sp>
      <p:sp>
        <p:nvSpPr>
          <p:cNvPr id="13" name="Content Placeholder 12">
            <a:extLst>
              <a:ext uri="{FF2B5EF4-FFF2-40B4-BE49-F238E27FC236}">
                <a16:creationId xmlns:a16="http://schemas.microsoft.com/office/drawing/2014/main" id="{B2E10D12-14A9-4490-9613-9F839A515C4A}"/>
              </a:ext>
            </a:extLst>
          </p:cNvPr>
          <p:cNvSpPr>
            <a:spLocks noGrp="1"/>
          </p:cNvSpPr>
          <p:nvPr>
            <p:ph sz="quarter" idx="15"/>
          </p:nvPr>
        </p:nvSpPr>
        <p:spPr>
          <a:xfrm>
            <a:off x="6240463" y="2686050"/>
            <a:ext cx="5197475" cy="430759"/>
          </a:xfrm>
        </p:spPr>
        <p:txBody>
          <a:bodyPr/>
          <a:lstStyle/>
          <a:p>
            <a:pPr lvl="0"/>
            <a:endParaRPr lang="en-US" dirty="0"/>
          </a:p>
        </p:txBody>
      </p:sp>
      <p:sp>
        <p:nvSpPr>
          <p:cNvPr id="15" name="Content Placeholder 14">
            <a:extLst>
              <a:ext uri="{FF2B5EF4-FFF2-40B4-BE49-F238E27FC236}">
                <a16:creationId xmlns:a16="http://schemas.microsoft.com/office/drawing/2014/main" id="{0E40124E-A709-4042-9E24-FC3812FCF393}"/>
              </a:ext>
            </a:extLst>
          </p:cNvPr>
          <p:cNvSpPr>
            <a:spLocks noGrp="1"/>
          </p:cNvSpPr>
          <p:nvPr>
            <p:ph sz="quarter" idx="16"/>
          </p:nvPr>
        </p:nvSpPr>
        <p:spPr>
          <a:xfrm>
            <a:off x="419100" y="3376613"/>
            <a:ext cx="4633913" cy="430212"/>
          </a:xfrm>
        </p:spPr>
        <p:txBody>
          <a:bodyPr/>
          <a:lstStyle/>
          <a:p>
            <a:pPr lvl="0"/>
            <a:endParaRPr lang="en-US" dirty="0"/>
          </a:p>
        </p:txBody>
      </p:sp>
      <p:sp>
        <p:nvSpPr>
          <p:cNvPr id="17" name="Content Placeholder 16">
            <a:extLst>
              <a:ext uri="{FF2B5EF4-FFF2-40B4-BE49-F238E27FC236}">
                <a16:creationId xmlns:a16="http://schemas.microsoft.com/office/drawing/2014/main" id="{98F9693F-3894-494F-9ECE-499AE37457DC}"/>
              </a:ext>
            </a:extLst>
          </p:cNvPr>
          <p:cNvSpPr>
            <a:spLocks noGrp="1"/>
          </p:cNvSpPr>
          <p:nvPr>
            <p:ph sz="quarter" idx="17"/>
          </p:nvPr>
        </p:nvSpPr>
        <p:spPr>
          <a:xfrm>
            <a:off x="5759450" y="3498850"/>
            <a:ext cx="5326063" cy="430759"/>
          </a:xfrm>
        </p:spPr>
        <p:txBody>
          <a:bodyPr/>
          <a:lstStyle/>
          <a:p>
            <a:pPr lvl="0"/>
            <a:endParaRPr lang="en-US" dirty="0"/>
          </a:p>
        </p:txBody>
      </p:sp>
    </p:spTree>
    <p:extLst>
      <p:ext uri="{BB962C8B-B14F-4D97-AF65-F5344CB8AC3E}">
        <p14:creationId xmlns:p14="http://schemas.microsoft.com/office/powerpoint/2010/main" val="172421340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5_Key Point">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2E41CF9-50B6-41E0-B542-43EC58DD3BCB}"/>
              </a:ext>
            </a:extLst>
          </p:cNvPr>
          <p:cNvSpPr>
            <a:spLocks noGrp="1"/>
          </p:cNvSpPr>
          <p:nvPr>
            <p:ph type="title"/>
          </p:nvPr>
        </p:nvSpPr>
        <p:spPr/>
        <p:txBody>
          <a:bodyPr/>
          <a:lstStyle/>
          <a:p>
            <a:r>
              <a:rPr lang="en-US"/>
              <a:t>Click to edit Master title style</a:t>
            </a:r>
          </a:p>
        </p:txBody>
      </p:sp>
      <p:sp>
        <p:nvSpPr>
          <p:cNvPr id="3" name="Parallelogram 2">
            <a:extLst>
              <a:ext uri="{FF2B5EF4-FFF2-40B4-BE49-F238E27FC236}">
                <a16:creationId xmlns:a16="http://schemas.microsoft.com/office/drawing/2014/main" id="{44D8AEE6-838F-45FE-9808-594BC59F4DDB}"/>
              </a:ext>
              <a:ext uri="{C183D7F6-B498-43B3-948B-1728B52AA6E4}">
                <adec:decorative xmlns:adec="http://schemas.microsoft.com/office/drawing/2017/decorative" val="1"/>
              </a:ext>
            </a:extLst>
          </p:cNvPr>
          <p:cNvSpPr/>
          <p:nvPr userDrawn="1"/>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arallelogram 3">
            <a:extLst>
              <a:ext uri="{FF2B5EF4-FFF2-40B4-BE49-F238E27FC236}">
                <a16:creationId xmlns:a16="http://schemas.microsoft.com/office/drawing/2014/main" id="{84035D62-D71B-4A38-B89A-759055B5526F}"/>
              </a:ext>
              <a:ext uri="{C183D7F6-B498-43B3-948B-1728B52AA6E4}">
                <adec:decorative xmlns:adec="http://schemas.microsoft.com/office/drawing/2017/decorative" val="1"/>
              </a:ext>
            </a:extLst>
          </p:cNvPr>
          <p:cNvSpPr/>
          <p:nvPr userDrawn="1"/>
        </p:nvSpPr>
        <p:spPr bwMode="auto">
          <a:xfrm>
            <a:off x="2650222" y="1910476"/>
            <a:ext cx="3689323" cy="2805354"/>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arallelogram 4">
            <a:extLst>
              <a:ext uri="{FF2B5EF4-FFF2-40B4-BE49-F238E27FC236}">
                <a16:creationId xmlns:a16="http://schemas.microsoft.com/office/drawing/2014/main" id="{C081026E-01F7-43B4-A7CB-924826069C76}"/>
              </a:ext>
              <a:ext uri="{C183D7F6-B498-43B3-948B-1728B52AA6E4}">
                <adec:decorative xmlns:adec="http://schemas.microsoft.com/office/drawing/2017/decorative" val="1"/>
              </a:ext>
            </a:extLst>
          </p:cNvPr>
          <p:cNvSpPr/>
          <p:nvPr userDrawn="1"/>
        </p:nvSpPr>
        <p:spPr bwMode="auto">
          <a:xfrm>
            <a:off x="9387153" y="5020101"/>
            <a:ext cx="3534899" cy="2828340"/>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228247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4_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C803-5BDE-44AE-ABA0-09BD2D30173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6E48D1-34C2-4F3D-B3B1-2D6224BE8A3E}"/>
              </a:ext>
            </a:extLst>
          </p:cNvPr>
          <p:cNvSpPr>
            <a:spLocks noGrp="1"/>
          </p:cNvSpPr>
          <p:nvPr>
            <p:ph sz="quarter" idx="10"/>
          </p:nvPr>
        </p:nvSpPr>
        <p:spPr>
          <a:xfrm>
            <a:off x="588963" y="1347788"/>
            <a:ext cx="3213100" cy="430759"/>
          </a:xfrm>
        </p:spPr>
        <p:txBody>
          <a:bodyPr/>
          <a:lstStyle/>
          <a:p>
            <a:pPr lvl="0"/>
            <a:endParaRPr lang="en-US" dirty="0"/>
          </a:p>
        </p:txBody>
      </p:sp>
      <p:sp>
        <p:nvSpPr>
          <p:cNvPr id="6" name="Content Placeholder 5">
            <a:extLst>
              <a:ext uri="{FF2B5EF4-FFF2-40B4-BE49-F238E27FC236}">
                <a16:creationId xmlns:a16="http://schemas.microsoft.com/office/drawing/2014/main" id="{7D9073C3-5655-488B-8079-812D37D8FBBC}"/>
              </a:ext>
            </a:extLst>
          </p:cNvPr>
          <p:cNvSpPr>
            <a:spLocks noGrp="1"/>
          </p:cNvSpPr>
          <p:nvPr>
            <p:ph sz="quarter" idx="11"/>
          </p:nvPr>
        </p:nvSpPr>
        <p:spPr>
          <a:xfrm>
            <a:off x="4764088" y="1223963"/>
            <a:ext cx="5005387" cy="430759"/>
          </a:xfrm>
        </p:spPr>
        <p:txBody>
          <a:bodyPr/>
          <a:lstStyle/>
          <a:p>
            <a:pPr lvl="0"/>
            <a:endParaRPr lang="en-US" dirty="0"/>
          </a:p>
        </p:txBody>
      </p:sp>
      <p:sp>
        <p:nvSpPr>
          <p:cNvPr id="8" name="Content Placeholder 7">
            <a:extLst>
              <a:ext uri="{FF2B5EF4-FFF2-40B4-BE49-F238E27FC236}">
                <a16:creationId xmlns:a16="http://schemas.microsoft.com/office/drawing/2014/main" id="{DE30F990-8E32-46B3-8143-129040688B36}"/>
              </a:ext>
            </a:extLst>
          </p:cNvPr>
          <p:cNvSpPr>
            <a:spLocks noGrp="1"/>
          </p:cNvSpPr>
          <p:nvPr>
            <p:ph sz="quarter" idx="12"/>
          </p:nvPr>
        </p:nvSpPr>
        <p:spPr>
          <a:xfrm>
            <a:off x="588963" y="2133600"/>
            <a:ext cx="5507037" cy="430759"/>
          </a:xfrm>
        </p:spPr>
        <p:txBody>
          <a:bodyPr/>
          <a:lstStyle/>
          <a:p>
            <a:pPr lvl="0"/>
            <a:endParaRPr lang="en-US" dirty="0"/>
          </a:p>
        </p:txBody>
      </p:sp>
      <p:sp>
        <p:nvSpPr>
          <p:cNvPr id="10" name="Content Placeholder 9">
            <a:extLst>
              <a:ext uri="{FF2B5EF4-FFF2-40B4-BE49-F238E27FC236}">
                <a16:creationId xmlns:a16="http://schemas.microsoft.com/office/drawing/2014/main" id="{A2F7D4A5-5831-4418-8F52-A6ADC93AC18F}"/>
              </a:ext>
            </a:extLst>
          </p:cNvPr>
          <p:cNvSpPr>
            <a:spLocks noGrp="1"/>
          </p:cNvSpPr>
          <p:nvPr>
            <p:ph sz="quarter" idx="13"/>
          </p:nvPr>
        </p:nvSpPr>
        <p:spPr>
          <a:xfrm>
            <a:off x="6464300" y="1866900"/>
            <a:ext cx="5310188" cy="430759"/>
          </a:xfrm>
        </p:spPr>
        <p:txBody>
          <a:bodyPr/>
          <a:lstStyle/>
          <a:p>
            <a:pPr lvl="0"/>
            <a:endParaRPr lang="en-US" dirty="0"/>
          </a:p>
        </p:txBody>
      </p:sp>
      <p:sp>
        <p:nvSpPr>
          <p:cNvPr id="12" name="Content Placeholder 11">
            <a:extLst>
              <a:ext uri="{FF2B5EF4-FFF2-40B4-BE49-F238E27FC236}">
                <a16:creationId xmlns:a16="http://schemas.microsoft.com/office/drawing/2014/main" id="{36B7C3CA-7CCD-4DDA-96F7-DBD31AEF05E3}"/>
              </a:ext>
            </a:extLst>
          </p:cNvPr>
          <p:cNvSpPr>
            <a:spLocks noGrp="1"/>
          </p:cNvSpPr>
          <p:nvPr>
            <p:ph sz="quarter" idx="14"/>
          </p:nvPr>
        </p:nvSpPr>
        <p:spPr>
          <a:xfrm>
            <a:off x="588963" y="2903538"/>
            <a:ext cx="6035675" cy="430759"/>
          </a:xfrm>
        </p:spPr>
        <p:txBody>
          <a:bodyPr/>
          <a:lstStyle/>
          <a:p>
            <a:pPr lvl="0"/>
            <a:endParaRPr lang="en-US" dirty="0"/>
          </a:p>
        </p:txBody>
      </p:sp>
      <p:sp>
        <p:nvSpPr>
          <p:cNvPr id="14" name="Content Placeholder 13">
            <a:extLst>
              <a:ext uri="{FF2B5EF4-FFF2-40B4-BE49-F238E27FC236}">
                <a16:creationId xmlns:a16="http://schemas.microsoft.com/office/drawing/2014/main" id="{69DA5616-4E6F-4B16-B462-676ADDC4FFC4}"/>
              </a:ext>
            </a:extLst>
          </p:cNvPr>
          <p:cNvSpPr>
            <a:spLocks noGrp="1"/>
          </p:cNvSpPr>
          <p:nvPr>
            <p:ph sz="quarter" idx="15"/>
          </p:nvPr>
        </p:nvSpPr>
        <p:spPr>
          <a:xfrm>
            <a:off x="7138988" y="2563813"/>
            <a:ext cx="4186237" cy="430759"/>
          </a:xfrm>
        </p:spPr>
        <p:txBody>
          <a:bodyPr/>
          <a:lstStyle/>
          <a:p>
            <a:pPr lvl="0"/>
            <a:endParaRPr lang="en-US" dirty="0"/>
          </a:p>
        </p:txBody>
      </p:sp>
    </p:spTree>
    <p:extLst>
      <p:ext uri="{BB962C8B-B14F-4D97-AF65-F5344CB8AC3E}">
        <p14:creationId xmlns:p14="http://schemas.microsoft.com/office/powerpoint/2010/main" val="46588297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3_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A103-5A4F-40F5-99CB-4B9845A4C790}"/>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CE8E94B-7B4B-41F0-9491-AA58AC15A95E}"/>
              </a:ext>
            </a:extLst>
          </p:cNvPr>
          <p:cNvSpPr>
            <a:spLocks noGrp="1"/>
          </p:cNvSpPr>
          <p:nvPr>
            <p:ph sz="quarter" idx="10"/>
          </p:nvPr>
        </p:nvSpPr>
        <p:spPr>
          <a:xfrm>
            <a:off x="368300" y="1476375"/>
            <a:ext cx="6000750" cy="430759"/>
          </a:xfrm>
        </p:spPr>
        <p:txBody>
          <a:bodyPr/>
          <a:lstStyle/>
          <a:p>
            <a:pPr lvl="0"/>
            <a:endParaRPr lang="en-US" dirty="0"/>
          </a:p>
        </p:txBody>
      </p:sp>
      <p:sp>
        <p:nvSpPr>
          <p:cNvPr id="6" name="Content Placeholder 5">
            <a:extLst>
              <a:ext uri="{FF2B5EF4-FFF2-40B4-BE49-F238E27FC236}">
                <a16:creationId xmlns:a16="http://schemas.microsoft.com/office/drawing/2014/main" id="{B269E8A1-C1D3-4A8E-A5C3-850E2C1D90EF}"/>
              </a:ext>
            </a:extLst>
          </p:cNvPr>
          <p:cNvSpPr>
            <a:spLocks noGrp="1"/>
          </p:cNvSpPr>
          <p:nvPr>
            <p:ph sz="quarter" idx="11"/>
          </p:nvPr>
        </p:nvSpPr>
        <p:spPr>
          <a:xfrm>
            <a:off x="7042150" y="1352550"/>
            <a:ext cx="4283075" cy="430759"/>
          </a:xfrm>
        </p:spPr>
        <p:txBody>
          <a:bodyPr/>
          <a:lstStyle/>
          <a:p>
            <a:pPr lvl="0"/>
            <a:endParaRPr lang="en-US" dirty="0"/>
          </a:p>
        </p:txBody>
      </p:sp>
      <p:sp>
        <p:nvSpPr>
          <p:cNvPr id="8" name="Content Placeholder 7">
            <a:extLst>
              <a:ext uri="{FF2B5EF4-FFF2-40B4-BE49-F238E27FC236}">
                <a16:creationId xmlns:a16="http://schemas.microsoft.com/office/drawing/2014/main" id="{67E80BB4-2253-4DF6-84A3-9F51C84F308D}"/>
              </a:ext>
            </a:extLst>
          </p:cNvPr>
          <p:cNvSpPr>
            <a:spLocks noGrp="1"/>
          </p:cNvSpPr>
          <p:nvPr>
            <p:ph sz="quarter" idx="12"/>
          </p:nvPr>
        </p:nvSpPr>
        <p:spPr>
          <a:xfrm>
            <a:off x="368300" y="1906588"/>
            <a:ext cx="6337300" cy="430759"/>
          </a:xfrm>
        </p:spPr>
        <p:txBody>
          <a:bodyPr/>
          <a:lstStyle/>
          <a:p>
            <a:pPr lvl="0"/>
            <a:endParaRPr lang="en-US" dirty="0"/>
          </a:p>
        </p:txBody>
      </p:sp>
      <p:sp>
        <p:nvSpPr>
          <p:cNvPr id="10" name="Content Placeholder 9">
            <a:extLst>
              <a:ext uri="{FF2B5EF4-FFF2-40B4-BE49-F238E27FC236}">
                <a16:creationId xmlns:a16="http://schemas.microsoft.com/office/drawing/2014/main" id="{3CAD44F3-5B34-44BD-B8A5-9BE9297BA95B}"/>
              </a:ext>
            </a:extLst>
          </p:cNvPr>
          <p:cNvSpPr>
            <a:spLocks noGrp="1"/>
          </p:cNvSpPr>
          <p:nvPr>
            <p:ph sz="quarter" idx="13"/>
          </p:nvPr>
        </p:nvSpPr>
        <p:spPr>
          <a:xfrm>
            <a:off x="898525" y="2460625"/>
            <a:ext cx="6897688" cy="430759"/>
          </a:xfrm>
        </p:spPr>
        <p:txBody>
          <a:bodyPr/>
          <a:lstStyle/>
          <a:p>
            <a:pPr lvl="0"/>
            <a:endParaRPr lang="en-US" dirty="0"/>
          </a:p>
        </p:txBody>
      </p:sp>
      <p:sp>
        <p:nvSpPr>
          <p:cNvPr id="12" name="Content Placeholder 11">
            <a:extLst>
              <a:ext uri="{FF2B5EF4-FFF2-40B4-BE49-F238E27FC236}">
                <a16:creationId xmlns:a16="http://schemas.microsoft.com/office/drawing/2014/main" id="{D9464D13-241A-4E00-976E-18EBBEF88EA7}"/>
              </a:ext>
            </a:extLst>
          </p:cNvPr>
          <p:cNvSpPr>
            <a:spLocks noGrp="1"/>
          </p:cNvSpPr>
          <p:nvPr>
            <p:ph sz="quarter" idx="14"/>
          </p:nvPr>
        </p:nvSpPr>
        <p:spPr>
          <a:xfrm>
            <a:off x="1283368" y="3104604"/>
            <a:ext cx="5872163" cy="430759"/>
          </a:xfrm>
        </p:spPr>
        <p:txBody>
          <a:bodyPr/>
          <a:lstStyle/>
          <a:p>
            <a:pPr lvl="0"/>
            <a:endParaRPr lang="en-US" dirty="0"/>
          </a:p>
        </p:txBody>
      </p:sp>
      <p:sp>
        <p:nvSpPr>
          <p:cNvPr id="14" name="Content Placeholder 13">
            <a:extLst>
              <a:ext uri="{FF2B5EF4-FFF2-40B4-BE49-F238E27FC236}">
                <a16:creationId xmlns:a16="http://schemas.microsoft.com/office/drawing/2014/main" id="{72AC4B0D-D722-4CC3-9A96-BBB16DF8EEE7}"/>
              </a:ext>
            </a:extLst>
          </p:cNvPr>
          <p:cNvSpPr>
            <a:spLocks noGrp="1"/>
          </p:cNvSpPr>
          <p:nvPr>
            <p:ph sz="quarter" idx="15"/>
          </p:nvPr>
        </p:nvSpPr>
        <p:spPr>
          <a:xfrm>
            <a:off x="6096000" y="1011238"/>
            <a:ext cx="4508500" cy="430759"/>
          </a:xfrm>
        </p:spPr>
        <p:txBody>
          <a:bodyPr/>
          <a:lstStyle/>
          <a:p>
            <a:pPr lvl="0"/>
            <a:endParaRPr lang="en-US" dirty="0"/>
          </a:p>
        </p:txBody>
      </p:sp>
      <p:sp>
        <p:nvSpPr>
          <p:cNvPr id="16" name="Content Placeholder 15">
            <a:extLst>
              <a:ext uri="{FF2B5EF4-FFF2-40B4-BE49-F238E27FC236}">
                <a16:creationId xmlns:a16="http://schemas.microsoft.com/office/drawing/2014/main" id="{5D3F4984-A3C7-4893-A80F-5538BF188F63}"/>
              </a:ext>
            </a:extLst>
          </p:cNvPr>
          <p:cNvSpPr>
            <a:spLocks noGrp="1"/>
          </p:cNvSpPr>
          <p:nvPr>
            <p:ph sz="quarter" idx="16"/>
          </p:nvPr>
        </p:nvSpPr>
        <p:spPr>
          <a:xfrm>
            <a:off x="704850" y="3535363"/>
            <a:ext cx="6337300" cy="430212"/>
          </a:xfrm>
        </p:spPr>
        <p:txBody>
          <a:bodyPr/>
          <a:lstStyle/>
          <a:p>
            <a:pPr lvl="0"/>
            <a:endParaRPr lang="en-US" dirty="0"/>
          </a:p>
        </p:txBody>
      </p:sp>
      <p:sp>
        <p:nvSpPr>
          <p:cNvPr id="18" name="Content Placeholder 17">
            <a:extLst>
              <a:ext uri="{FF2B5EF4-FFF2-40B4-BE49-F238E27FC236}">
                <a16:creationId xmlns:a16="http://schemas.microsoft.com/office/drawing/2014/main" id="{40E72052-1419-4B74-A831-D55482F03376}"/>
              </a:ext>
            </a:extLst>
          </p:cNvPr>
          <p:cNvSpPr>
            <a:spLocks noGrp="1"/>
          </p:cNvSpPr>
          <p:nvPr>
            <p:ph sz="quarter" idx="17"/>
          </p:nvPr>
        </p:nvSpPr>
        <p:spPr>
          <a:xfrm>
            <a:off x="1993774" y="1524798"/>
            <a:ext cx="4451350" cy="430759"/>
          </a:xfrm>
        </p:spPr>
        <p:txBody>
          <a:bodyPr/>
          <a:lstStyle/>
          <a:p>
            <a:pPr lvl="0"/>
            <a:endParaRPr lang="en-US" dirty="0"/>
          </a:p>
        </p:txBody>
      </p:sp>
    </p:spTree>
    <p:extLst>
      <p:ext uri="{BB962C8B-B14F-4D97-AF65-F5344CB8AC3E}">
        <p14:creationId xmlns:p14="http://schemas.microsoft.com/office/powerpoint/2010/main" val="41690225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2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14" name="Content Placeholder 13">
            <a:extLst>
              <a:ext uri="{FF2B5EF4-FFF2-40B4-BE49-F238E27FC236}">
                <a16:creationId xmlns:a16="http://schemas.microsoft.com/office/drawing/2014/main" id="{BCB6EFA2-52C8-44BB-9CD0-1A7E790F67AA}"/>
              </a:ext>
            </a:extLst>
          </p:cNvPr>
          <p:cNvSpPr>
            <a:spLocks noGrp="1"/>
          </p:cNvSpPr>
          <p:nvPr>
            <p:ph sz="quarter" idx="10"/>
          </p:nvPr>
        </p:nvSpPr>
        <p:spPr>
          <a:xfrm>
            <a:off x="442913" y="385763"/>
            <a:ext cx="5942012" cy="430759"/>
          </a:xfrm>
        </p:spPr>
        <p:txBody>
          <a:bodyPr/>
          <a:lstStyle/>
          <a:p>
            <a:pPr lvl="0"/>
            <a:endParaRPr lang="en-US" dirty="0"/>
          </a:p>
        </p:txBody>
      </p:sp>
      <p:sp>
        <p:nvSpPr>
          <p:cNvPr id="16" name="Content Placeholder 15">
            <a:extLst>
              <a:ext uri="{FF2B5EF4-FFF2-40B4-BE49-F238E27FC236}">
                <a16:creationId xmlns:a16="http://schemas.microsoft.com/office/drawing/2014/main" id="{6EBF48FB-E9DD-4E31-833C-6ED68B0BBBA8}"/>
              </a:ext>
            </a:extLst>
          </p:cNvPr>
          <p:cNvSpPr>
            <a:spLocks noGrp="1"/>
          </p:cNvSpPr>
          <p:nvPr>
            <p:ph sz="quarter" idx="11"/>
          </p:nvPr>
        </p:nvSpPr>
        <p:spPr>
          <a:xfrm>
            <a:off x="0" y="1138238"/>
            <a:ext cx="5133975" cy="430759"/>
          </a:xfrm>
        </p:spPr>
        <p:txBody>
          <a:bodyPr/>
          <a:lstStyle/>
          <a:p>
            <a:pPr lvl="0"/>
            <a:endParaRPr lang="en-US" dirty="0"/>
          </a:p>
        </p:txBody>
      </p:sp>
      <p:sp>
        <p:nvSpPr>
          <p:cNvPr id="18" name="Content Placeholder 17">
            <a:extLst>
              <a:ext uri="{FF2B5EF4-FFF2-40B4-BE49-F238E27FC236}">
                <a16:creationId xmlns:a16="http://schemas.microsoft.com/office/drawing/2014/main" id="{B5CAE6FB-1CC2-4613-A358-FF8B67BBBEBE}"/>
              </a:ext>
            </a:extLst>
          </p:cNvPr>
          <p:cNvSpPr>
            <a:spLocks noGrp="1"/>
          </p:cNvSpPr>
          <p:nvPr>
            <p:ph sz="quarter" idx="12"/>
          </p:nvPr>
        </p:nvSpPr>
        <p:spPr>
          <a:xfrm>
            <a:off x="7459663" y="223838"/>
            <a:ext cx="4170362" cy="430759"/>
          </a:xfrm>
        </p:spPr>
        <p:txBody>
          <a:bodyPr/>
          <a:lstStyle/>
          <a:p>
            <a:pPr lvl="0"/>
            <a:endParaRPr lang="en-US" dirty="0"/>
          </a:p>
        </p:txBody>
      </p:sp>
      <p:sp>
        <p:nvSpPr>
          <p:cNvPr id="20" name="Content Placeholder 19">
            <a:extLst>
              <a:ext uri="{FF2B5EF4-FFF2-40B4-BE49-F238E27FC236}">
                <a16:creationId xmlns:a16="http://schemas.microsoft.com/office/drawing/2014/main" id="{BD843279-FE48-46C2-A7C8-FD9680B3A508}"/>
              </a:ext>
            </a:extLst>
          </p:cNvPr>
          <p:cNvSpPr>
            <a:spLocks noGrp="1"/>
          </p:cNvSpPr>
          <p:nvPr>
            <p:ph sz="quarter" idx="13"/>
          </p:nvPr>
        </p:nvSpPr>
        <p:spPr>
          <a:xfrm>
            <a:off x="5919788" y="995363"/>
            <a:ext cx="5942012" cy="430212"/>
          </a:xfrm>
        </p:spPr>
        <p:txBody>
          <a:bodyPr/>
          <a:lstStyle/>
          <a:p>
            <a:pPr lvl="0"/>
            <a:endParaRPr lang="en-US" dirty="0"/>
          </a:p>
        </p:txBody>
      </p:sp>
      <p:sp>
        <p:nvSpPr>
          <p:cNvPr id="22" name="Content Placeholder 21">
            <a:extLst>
              <a:ext uri="{FF2B5EF4-FFF2-40B4-BE49-F238E27FC236}">
                <a16:creationId xmlns:a16="http://schemas.microsoft.com/office/drawing/2014/main" id="{4805CC80-DD53-493D-B971-1BF90B1DD2B2}"/>
              </a:ext>
            </a:extLst>
          </p:cNvPr>
          <p:cNvSpPr>
            <a:spLocks noGrp="1"/>
          </p:cNvSpPr>
          <p:nvPr>
            <p:ph sz="quarter" idx="14"/>
          </p:nvPr>
        </p:nvSpPr>
        <p:spPr>
          <a:xfrm>
            <a:off x="4652963" y="1766888"/>
            <a:ext cx="4876800" cy="430759"/>
          </a:xfrm>
        </p:spPr>
        <p:txBody>
          <a:bodyPr/>
          <a:lstStyle/>
          <a:p>
            <a:pPr lvl="0"/>
            <a:endParaRPr lang="en-US" dirty="0"/>
          </a:p>
        </p:txBody>
      </p:sp>
      <p:sp>
        <p:nvSpPr>
          <p:cNvPr id="24" name="Content Placeholder 23">
            <a:extLst>
              <a:ext uri="{FF2B5EF4-FFF2-40B4-BE49-F238E27FC236}">
                <a16:creationId xmlns:a16="http://schemas.microsoft.com/office/drawing/2014/main" id="{7A8CAFAC-C13F-4D7E-B3FD-75D812A4FC57}"/>
              </a:ext>
            </a:extLst>
          </p:cNvPr>
          <p:cNvSpPr>
            <a:spLocks noGrp="1"/>
          </p:cNvSpPr>
          <p:nvPr>
            <p:ph sz="quarter" idx="15"/>
          </p:nvPr>
        </p:nvSpPr>
        <p:spPr>
          <a:xfrm>
            <a:off x="442913" y="3722688"/>
            <a:ext cx="4691062" cy="430759"/>
          </a:xfrm>
        </p:spPr>
        <p:txBody>
          <a:bodyPr/>
          <a:lstStyle/>
          <a:p>
            <a:pPr lvl="0"/>
            <a:endParaRPr lang="en-US" dirty="0"/>
          </a:p>
        </p:txBody>
      </p:sp>
      <p:sp>
        <p:nvSpPr>
          <p:cNvPr id="26" name="Content Placeholder 25">
            <a:extLst>
              <a:ext uri="{FF2B5EF4-FFF2-40B4-BE49-F238E27FC236}">
                <a16:creationId xmlns:a16="http://schemas.microsoft.com/office/drawing/2014/main" id="{8E2C4444-5F54-4CE7-971D-FB0C0730B710}"/>
              </a:ext>
            </a:extLst>
          </p:cNvPr>
          <p:cNvSpPr>
            <a:spLocks noGrp="1"/>
          </p:cNvSpPr>
          <p:nvPr>
            <p:ph sz="quarter" idx="16"/>
          </p:nvPr>
        </p:nvSpPr>
        <p:spPr>
          <a:xfrm>
            <a:off x="5919788" y="3549650"/>
            <a:ext cx="5710237" cy="431800"/>
          </a:xfrm>
        </p:spPr>
        <p:txBody>
          <a:bodyPr/>
          <a:lstStyle/>
          <a:p>
            <a:pPr lvl="0"/>
            <a:endParaRPr lang="en-US" dirty="0"/>
          </a:p>
        </p:txBody>
      </p:sp>
      <p:sp>
        <p:nvSpPr>
          <p:cNvPr id="28" name="Content Placeholder 27">
            <a:extLst>
              <a:ext uri="{FF2B5EF4-FFF2-40B4-BE49-F238E27FC236}">
                <a16:creationId xmlns:a16="http://schemas.microsoft.com/office/drawing/2014/main" id="{C14F876C-14C9-4959-BBCA-158902589CD9}"/>
              </a:ext>
            </a:extLst>
          </p:cNvPr>
          <p:cNvSpPr>
            <a:spLocks noGrp="1"/>
          </p:cNvSpPr>
          <p:nvPr>
            <p:ph sz="quarter" idx="17"/>
          </p:nvPr>
        </p:nvSpPr>
        <p:spPr>
          <a:xfrm>
            <a:off x="738188" y="4494213"/>
            <a:ext cx="6929437" cy="430212"/>
          </a:xfrm>
        </p:spPr>
        <p:txBody>
          <a:bodyPr/>
          <a:lstStyle/>
          <a:p>
            <a:pPr lvl="0"/>
            <a:endParaRPr lang="en-US" dirty="0"/>
          </a:p>
        </p:txBody>
      </p:sp>
    </p:spTree>
    <p:extLst>
      <p:ext uri="{BB962C8B-B14F-4D97-AF65-F5344CB8AC3E}">
        <p14:creationId xmlns:p14="http://schemas.microsoft.com/office/powerpoint/2010/main" val="142466503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1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4" name="Content Placeholder 3">
            <a:extLst>
              <a:ext uri="{FF2B5EF4-FFF2-40B4-BE49-F238E27FC236}">
                <a16:creationId xmlns:a16="http://schemas.microsoft.com/office/drawing/2014/main" id="{FB363891-CA54-4177-BDEA-07649B981FAC}"/>
              </a:ext>
            </a:extLst>
          </p:cNvPr>
          <p:cNvSpPr>
            <a:spLocks noGrp="1"/>
          </p:cNvSpPr>
          <p:nvPr>
            <p:ph sz="quarter" idx="10"/>
          </p:nvPr>
        </p:nvSpPr>
        <p:spPr>
          <a:xfrm>
            <a:off x="754063" y="465138"/>
            <a:ext cx="4106862" cy="430759"/>
          </a:xfrm>
        </p:spPr>
        <p:txBody>
          <a:bodyPr/>
          <a:lstStyle/>
          <a:p>
            <a:pPr lvl="0"/>
            <a:endParaRPr lang="en-US" dirty="0"/>
          </a:p>
        </p:txBody>
      </p:sp>
      <p:sp>
        <p:nvSpPr>
          <p:cNvPr id="6" name="Content Placeholder 5">
            <a:extLst>
              <a:ext uri="{FF2B5EF4-FFF2-40B4-BE49-F238E27FC236}">
                <a16:creationId xmlns:a16="http://schemas.microsoft.com/office/drawing/2014/main" id="{DA8A6EFE-3209-4F4A-8C4C-06827D695031}"/>
              </a:ext>
            </a:extLst>
          </p:cNvPr>
          <p:cNvSpPr>
            <a:spLocks noGrp="1"/>
          </p:cNvSpPr>
          <p:nvPr>
            <p:ph sz="quarter" idx="11"/>
          </p:nvPr>
        </p:nvSpPr>
        <p:spPr>
          <a:xfrm>
            <a:off x="5791200" y="292100"/>
            <a:ext cx="4779963" cy="430759"/>
          </a:xfrm>
        </p:spPr>
        <p:txBody>
          <a:bodyPr/>
          <a:lstStyle/>
          <a:p>
            <a:pPr lvl="0"/>
            <a:endParaRPr lang="en-US" dirty="0"/>
          </a:p>
        </p:txBody>
      </p:sp>
      <p:sp>
        <p:nvSpPr>
          <p:cNvPr id="8" name="Content Placeholder 7">
            <a:extLst>
              <a:ext uri="{FF2B5EF4-FFF2-40B4-BE49-F238E27FC236}">
                <a16:creationId xmlns:a16="http://schemas.microsoft.com/office/drawing/2014/main" id="{6B2C4447-C05E-4D7D-B0E2-A44AF9455BB3}"/>
              </a:ext>
            </a:extLst>
          </p:cNvPr>
          <p:cNvSpPr>
            <a:spLocks noGrp="1"/>
          </p:cNvSpPr>
          <p:nvPr>
            <p:ph sz="quarter" idx="12"/>
          </p:nvPr>
        </p:nvSpPr>
        <p:spPr>
          <a:xfrm>
            <a:off x="442913" y="1042988"/>
            <a:ext cx="6149975" cy="430759"/>
          </a:xfrm>
        </p:spPr>
        <p:txBody>
          <a:bodyPr/>
          <a:lstStyle/>
          <a:p>
            <a:pPr lvl="0"/>
            <a:endParaRPr lang="en-US" dirty="0"/>
          </a:p>
        </p:txBody>
      </p:sp>
      <p:sp>
        <p:nvSpPr>
          <p:cNvPr id="10" name="Content Placeholder 9">
            <a:extLst>
              <a:ext uri="{FF2B5EF4-FFF2-40B4-BE49-F238E27FC236}">
                <a16:creationId xmlns:a16="http://schemas.microsoft.com/office/drawing/2014/main" id="{83A9986D-8000-4D80-AFC9-D25E228D6B29}"/>
              </a:ext>
            </a:extLst>
          </p:cNvPr>
          <p:cNvSpPr>
            <a:spLocks noGrp="1"/>
          </p:cNvSpPr>
          <p:nvPr>
            <p:ph sz="quarter" idx="13"/>
          </p:nvPr>
        </p:nvSpPr>
        <p:spPr>
          <a:xfrm>
            <a:off x="7234238" y="1042988"/>
            <a:ext cx="4219575" cy="430759"/>
          </a:xfrm>
        </p:spPr>
        <p:txBody>
          <a:bodyPr/>
          <a:lstStyle/>
          <a:p>
            <a:pPr lvl="0"/>
            <a:endParaRPr lang="en-US" dirty="0"/>
          </a:p>
        </p:txBody>
      </p:sp>
      <p:sp>
        <p:nvSpPr>
          <p:cNvPr id="12" name="Content Placeholder 11">
            <a:extLst>
              <a:ext uri="{FF2B5EF4-FFF2-40B4-BE49-F238E27FC236}">
                <a16:creationId xmlns:a16="http://schemas.microsoft.com/office/drawing/2014/main" id="{2711D974-2BA5-42B3-8ABE-D8E4526FFEBB}"/>
              </a:ext>
            </a:extLst>
          </p:cNvPr>
          <p:cNvSpPr>
            <a:spLocks noGrp="1"/>
          </p:cNvSpPr>
          <p:nvPr>
            <p:ph sz="quarter" idx="14"/>
          </p:nvPr>
        </p:nvSpPr>
        <p:spPr>
          <a:xfrm>
            <a:off x="609600" y="1646238"/>
            <a:ext cx="4010025" cy="430759"/>
          </a:xfrm>
        </p:spPr>
        <p:txBody>
          <a:bodyPr/>
          <a:lstStyle/>
          <a:p>
            <a:pPr lvl="0"/>
            <a:endParaRPr lang="en-US" dirty="0"/>
          </a:p>
        </p:txBody>
      </p:sp>
      <p:sp>
        <p:nvSpPr>
          <p:cNvPr id="14" name="Content Placeholder 13">
            <a:extLst>
              <a:ext uri="{FF2B5EF4-FFF2-40B4-BE49-F238E27FC236}">
                <a16:creationId xmlns:a16="http://schemas.microsoft.com/office/drawing/2014/main" id="{ADBBADB9-4D08-4278-A2A2-7CE4856072C9}"/>
              </a:ext>
            </a:extLst>
          </p:cNvPr>
          <p:cNvSpPr>
            <a:spLocks noGrp="1"/>
          </p:cNvSpPr>
          <p:nvPr>
            <p:ph sz="quarter" idx="15"/>
          </p:nvPr>
        </p:nvSpPr>
        <p:spPr>
          <a:xfrm>
            <a:off x="5791200" y="1646238"/>
            <a:ext cx="5229225" cy="430759"/>
          </a:xfrm>
        </p:spPr>
        <p:txBody>
          <a:bodyPr/>
          <a:lstStyle/>
          <a:p>
            <a:pPr lvl="0"/>
            <a:endParaRPr lang="en-US" dirty="0"/>
          </a:p>
        </p:txBody>
      </p:sp>
      <p:sp>
        <p:nvSpPr>
          <p:cNvPr id="16" name="Content Placeholder 15">
            <a:extLst>
              <a:ext uri="{FF2B5EF4-FFF2-40B4-BE49-F238E27FC236}">
                <a16:creationId xmlns:a16="http://schemas.microsoft.com/office/drawing/2014/main" id="{49080ECA-A044-4971-A4B6-96B057CB87F4}"/>
              </a:ext>
            </a:extLst>
          </p:cNvPr>
          <p:cNvSpPr>
            <a:spLocks noGrp="1"/>
          </p:cNvSpPr>
          <p:nvPr>
            <p:ph sz="quarter" idx="16"/>
          </p:nvPr>
        </p:nvSpPr>
        <p:spPr>
          <a:xfrm>
            <a:off x="609600" y="3429000"/>
            <a:ext cx="3673475" cy="430759"/>
          </a:xfrm>
        </p:spPr>
        <p:txBody>
          <a:bodyPr/>
          <a:lstStyle/>
          <a:p>
            <a:pPr lvl="0"/>
            <a:endParaRPr lang="en-US" dirty="0"/>
          </a:p>
        </p:txBody>
      </p:sp>
      <p:sp>
        <p:nvSpPr>
          <p:cNvPr id="18" name="Content Placeholder 17">
            <a:extLst>
              <a:ext uri="{FF2B5EF4-FFF2-40B4-BE49-F238E27FC236}">
                <a16:creationId xmlns:a16="http://schemas.microsoft.com/office/drawing/2014/main" id="{45FC2EBA-8E8F-497C-9A94-CEDBCD3B923B}"/>
              </a:ext>
            </a:extLst>
          </p:cNvPr>
          <p:cNvSpPr>
            <a:spLocks noGrp="1"/>
          </p:cNvSpPr>
          <p:nvPr>
            <p:ph sz="quarter" idx="17"/>
          </p:nvPr>
        </p:nvSpPr>
        <p:spPr>
          <a:xfrm>
            <a:off x="5630863" y="3595688"/>
            <a:ext cx="6240462" cy="430759"/>
          </a:xfrm>
        </p:spPr>
        <p:txBody>
          <a:bodyPr/>
          <a:lstStyle/>
          <a:p>
            <a:pPr lvl="0"/>
            <a:endParaRPr lang="en-US" dirty="0"/>
          </a:p>
        </p:txBody>
      </p:sp>
    </p:spTree>
    <p:extLst>
      <p:ext uri="{BB962C8B-B14F-4D97-AF65-F5344CB8AC3E}">
        <p14:creationId xmlns:p14="http://schemas.microsoft.com/office/powerpoint/2010/main" val="230481510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0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4" name="Content Placeholder 3">
            <a:extLst>
              <a:ext uri="{FF2B5EF4-FFF2-40B4-BE49-F238E27FC236}">
                <a16:creationId xmlns:a16="http://schemas.microsoft.com/office/drawing/2014/main" id="{80E9DBE8-D4B9-405D-8EB2-9808C72F08A4}"/>
              </a:ext>
            </a:extLst>
          </p:cNvPr>
          <p:cNvSpPr>
            <a:spLocks noGrp="1"/>
          </p:cNvSpPr>
          <p:nvPr>
            <p:ph sz="quarter" idx="10"/>
          </p:nvPr>
        </p:nvSpPr>
        <p:spPr>
          <a:xfrm>
            <a:off x="442913" y="223838"/>
            <a:ext cx="4402137" cy="430759"/>
          </a:xfrm>
        </p:spPr>
        <p:txBody>
          <a:bodyPr/>
          <a:lstStyle/>
          <a:p>
            <a:pPr lvl="0"/>
            <a:endParaRPr lang="en-US" dirty="0"/>
          </a:p>
        </p:txBody>
      </p:sp>
      <p:sp>
        <p:nvSpPr>
          <p:cNvPr id="6" name="Content Placeholder 5">
            <a:extLst>
              <a:ext uri="{FF2B5EF4-FFF2-40B4-BE49-F238E27FC236}">
                <a16:creationId xmlns:a16="http://schemas.microsoft.com/office/drawing/2014/main" id="{91526B85-152D-45CF-8323-186E19B44468}"/>
              </a:ext>
            </a:extLst>
          </p:cNvPr>
          <p:cNvSpPr>
            <a:spLocks noGrp="1"/>
          </p:cNvSpPr>
          <p:nvPr>
            <p:ph sz="quarter" idx="11"/>
          </p:nvPr>
        </p:nvSpPr>
        <p:spPr>
          <a:xfrm>
            <a:off x="6096000" y="50800"/>
            <a:ext cx="4059238" cy="430759"/>
          </a:xfrm>
        </p:spPr>
        <p:txBody>
          <a:bodyPr/>
          <a:lstStyle/>
          <a:p>
            <a:pPr lvl="0"/>
            <a:endParaRPr lang="en-US" dirty="0"/>
          </a:p>
        </p:txBody>
      </p:sp>
      <p:sp>
        <p:nvSpPr>
          <p:cNvPr id="8" name="Content Placeholder 7">
            <a:extLst>
              <a:ext uri="{FF2B5EF4-FFF2-40B4-BE49-F238E27FC236}">
                <a16:creationId xmlns:a16="http://schemas.microsoft.com/office/drawing/2014/main" id="{0DF4DACA-67EE-4B05-9249-372B886D1C00}"/>
              </a:ext>
            </a:extLst>
          </p:cNvPr>
          <p:cNvSpPr>
            <a:spLocks noGrp="1"/>
          </p:cNvSpPr>
          <p:nvPr>
            <p:ph sz="quarter" idx="12"/>
          </p:nvPr>
        </p:nvSpPr>
        <p:spPr>
          <a:xfrm>
            <a:off x="593725" y="866775"/>
            <a:ext cx="3160713" cy="430213"/>
          </a:xfrm>
        </p:spPr>
        <p:txBody>
          <a:bodyPr/>
          <a:lstStyle/>
          <a:p>
            <a:pPr lvl="0"/>
            <a:endParaRPr lang="en-US" dirty="0"/>
          </a:p>
        </p:txBody>
      </p:sp>
      <p:sp>
        <p:nvSpPr>
          <p:cNvPr id="10" name="Content Placeholder 9">
            <a:extLst>
              <a:ext uri="{FF2B5EF4-FFF2-40B4-BE49-F238E27FC236}">
                <a16:creationId xmlns:a16="http://schemas.microsoft.com/office/drawing/2014/main" id="{971A1B92-C928-4CF6-B5EB-11665B4D24BF}"/>
              </a:ext>
            </a:extLst>
          </p:cNvPr>
          <p:cNvSpPr>
            <a:spLocks noGrp="1"/>
          </p:cNvSpPr>
          <p:nvPr>
            <p:ph sz="quarter" idx="13"/>
          </p:nvPr>
        </p:nvSpPr>
        <p:spPr>
          <a:xfrm>
            <a:off x="4995863" y="654050"/>
            <a:ext cx="3441700" cy="430759"/>
          </a:xfrm>
        </p:spPr>
        <p:txBody>
          <a:bodyPr/>
          <a:lstStyle/>
          <a:p>
            <a:pPr lvl="0"/>
            <a:endParaRPr lang="en-US" dirty="0"/>
          </a:p>
        </p:txBody>
      </p:sp>
      <p:sp>
        <p:nvSpPr>
          <p:cNvPr id="12" name="Content Placeholder 11">
            <a:extLst>
              <a:ext uri="{FF2B5EF4-FFF2-40B4-BE49-F238E27FC236}">
                <a16:creationId xmlns:a16="http://schemas.microsoft.com/office/drawing/2014/main" id="{26F1C578-D4E6-4793-BCBD-3D4F2CC28BDA}"/>
              </a:ext>
            </a:extLst>
          </p:cNvPr>
          <p:cNvSpPr>
            <a:spLocks noGrp="1"/>
          </p:cNvSpPr>
          <p:nvPr>
            <p:ph sz="quarter" idx="14"/>
          </p:nvPr>
        </p:nvSpPr>
        <p:spPr>
          <a:xfrm>
            <a:off x="4035425" y="1492250"/>
            <a:ext cx="3441700" cy="430759"/>
          </a:xfrm>
        </p:spPr>
        <p:txBody>
          <a:bodyPr/>
          <a:lstStyle/>
          <a:p>
            <a:pPr lvl="0"/>
            <a:endParaRPr lang="en-US" dirty="0"/>
          </a:p>
        </p:txBody>
      </p:sp>
      <p:sp>
        <p:nvSpPr>
          <p:cNvPr id="14" name="Content Placeholder 13">
            <a:extLst>
              <a:ext uri="{FF2B5EF4-FFF2-40B4-BE49-F238E27FC236}">
                <a16:creationId xmlns:a16="http://schemas.microsoft.com/office/drawing/2014/main" id="{8465DAD9-4B07-4F17-BC9B-03381A8BC46C}"/>
              </a:ext>
            </a:extLst>
          </p:cNvPr>
          <p:cNvSpPr>
            <a:spLocks noGrp="1"/>
          </p:cNvSpPr>
          <p:nvPr>
            <p:ph sz="quarter" idx="15"/>
          </p:nvPr>
        </p:nvSpPr>
        <p:spPr>
          <a:xfrm>
            <a:off x="8021638" y="1389063"/>
            <a:ext cx="3441700" cy="430759"/>
          </a:xfrm>
        </p:spPr>
        <p:txBody>
          <a:bodyPr/>
          <a:lstStyle/>
          <a:p>
            <a:pPr lvl="0"/>
            <a:endParaRPr lang="en-US" dirty="0"/>
          </a:p>
        </p:txBody>
      </p:sp>
      <p:sp>
        <p:nvSpPr>
          <p:cNvPr id="16" name="Content Placeholder 15">
            <a:extLst>
              <a:ext uri="{FF2B5EF4-FFF2-40B4-BE49-F238E27FC236}">
                <a16:creationId xmlns:a16="http://schemas.microsoft.com/office/drawing/2014/main" id="{110BC53D-A3F6-4D2E-99C2-70798EF8DA07}"/>
              </a:ext>
            </a:extLst>
          </p:cNvPr>
          <p:cNvSpPr>
            <a:spLocks noGrp="1"/>
          </p:cNvSpPr>
          <p:nvPr>
            <p:ph sz="quarter" idx="16"/>
          </p:nvPr>
        </p:nvSpPr>
        <p:spPr>
          <a:xfrm>
            <a:off x="157163" y="1492250"/>
            <a:ext cx="2649537" cy="430759"/>
          </a:xfrm>
        </p:spPr>
        <p:txBody>
          <a:bodyPr/>
          <a:lstStyle/>
          <a:p>
            <a:pPr lvl="0"/>
            <a:endParaRPr lang="en-US" dirty="0"/>
          </a:p>
        </p:txBody>
      </p:sp>
      <p:sp>
        <p:nvSpPr>
          <p:cNvPr id="18" name="Content Placeholder 17">
            <a:extLst>
              <a:ext uri="{FF2B5EF4-FFF2-40B4-BE49-F238E27FC236}">
                <a16:creationId xmlns:a16="http://schemas.microsoft.com/office/drawing/2014/main" id="{E5F21778-FFFD-48BB-8ADD-70390A22B9E3}"/>
              </a:ext>
            </a:extLst>
          </p:cNvPr>
          <p:cNvSpPr>
            <a:spLocks noGrp="1"/>
          </p:cNvSpPr>
          <p:nvPr>
            <p:ph sz="quarter" idx="17"/>
          </p:nvPr>
        </p:nvSpPr>
        <p:spPr>
          <a:xfrm>
            <a:off x="2806700" y="3429000"/>
            <a:ext cx="4251325" cy="430759"/>
          </a:xfrm>
        </p:spPr>
        <p:txBody>
          <a:bodyPr/>
          <a:lstStyle/>
          <a:p>
            <a:pPr lvl="0"/>
            <a:endParaRPr lang="en-US" dirty="0"/>
          </a:p>
        </p:txBody>
      </p:sp>
    </p:spTree>
    <p:extLst>
      <p:ext uri="{BB962C8B-B14F-4D97-AF65-F5344CB8AC3E}">
        <p14:creationId xmlns:p14="http://schemas.microsoft.com/office/powerpoint/2010/main" val="116370168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9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4" name="Content Placeholder 3">
            <a:extLst>
              <a:ext uri="{FF2B5EF4-FFF2-40B4-BE49-F238E27FC236}">
                <a16:creationId xmlns:a16="http://schemas.microsoft.com/office/drawing/2014/main" id="{A13AD639-64BB-4009-80FC-27A9482A2971}"/>
              </a:ext>
            </a:extLst>
          </p:cNvPr>
          <p:cNvSpPr>
            <a:spLocks noGrp="1"/>
          </p:cNvSpPr>
          <p:nvPr>
            <p:ph sz="quarter" idx="10"/>
          </p:nvPr>
        </p:nvSpPr>
        <p:spPr>
          <a:xfrm>
            <a:off x="442913" y="481013"/>
            <a:ext cx="3471862" cy="430759"/>
          </a:xfrm>
        </p:spPr>
        <p:txBody>
          <a:bodyPr/>
          <a:lstStyle>
            <a:lvl1pPr marL="0" indent="0">
              <a:buNone/>
              <a:defRPr/>
            </a:lvl1pPr>
          </a:lstStyle>
          <a:p>
            <a:pPr lvl="0"/>
            <a:endParaRPr lang="en-US" dirty="0"/>
          </a:p>
        </p:txBody>
      </p:sp>
      <p:sp>
        <p:nvSpPr>
          <p:cNvPr id="6" name="Content Placeholder 5">
            <a:extLst>
              <a:ext uri="{FF2B5EF4-FFF2-40B4-BE49-F238E27FC236}">
                <a16:creationId xmlns:a16="http://schemas.microsoft.com/office/drawing/2014/main" id="{573B949B-8F6B-4603-AF87-05CDDF23D5AB}"/>
              </a:ext>
            </a:extLst>
          </p:cNvPr>
          <p:cNvSpPr>
            <a:spLocks noGrp="1"/>
          </p:cNvSpPr>
          <p:nvPr>
            <p:ph sz="quarter" idx="11"/>
          </p:nvPr>
        </p:nvSpPr>
        <p:spPr>
          <a:xfrm>
            <a:off x="4443413" y="307975"/>
            <a:ext cx="4492625" cy="430759"/>
          </a:xfrm>
        </p:spPr>
        <p:txBody>
          <a:bodyPr/>
          <a:lstStyle/>
          <a:p>
            <a:pPr lvl="0"/>
            <a:endParaRPr lang="en-US" dirty="0"/>
          </a:p>
        </p:txBody>
      </p:sp>
      <p:sp>
        <p:nvSpPr>
          <p:cNvPr id="8" name="Content Placeholder 7">
            <a:extLst>
              <a:ext uri="{FF2B5EF4-FFF2-40B4-BE49-F238E27FC236}">
                <a16:creationId xmlns:a16="http://schemas.microsoft.com/office/drawing/2014/main" id="{F23EAEDA-6DC5-43DB-B246-145E6E1A2341}"/>
              </a:ext>
            </a:extLst>
          </p:cNvPr>
          <p:cNvSpPr>
            <a:spLocks noGrp="1"/>
          </p:cNvSpPr>
          <p:nvPr>
            <p:ph sz="quarter" idx="12"/>
          </p:nvPr>
        </p:nvSpPr>
        <p:spPr>
          <a:xfrm>
            <a:off x="1219200" y="1155700"/>
            <a:ext cx="3738563" cy="430759"/>
          </a:xfrm>
        </p:spPr>
        <p:txBody>
          <a:bodyPr/>
          <a:lstStyle/>
          <a:p>
            <a:pPr lvl="0"/>
            <a:endParaRPr lang="en-US" dirty="0"/>
          </a:p>
        </p:txBody>
      </p:sp>
      <p:sp>
        <p:nvSpPr>
          <p:cNvPr id="10" name="Content Placeholder 9">
            <a:extLst>
              <a:ext uri="{FF2B5EF4-FFF2-40B4-BE49-F238E27FC236}">
                <a16:creationId xmlns:a16="http://schemas.microsoft.com/office/drawing/2014/main" id="{E1437886-0B91-4D26-AA75-E8EBC9CB2BE7}"/>
              </a:ext>
            </a:extLst>
          </p:cNvPr>
          <p:cNvSpPr>
            <a:spLocks noGrp="1"/>
          </p:cNvSpPr>
          <p:nvPr>
            <p:ph sz="quarter" idx="13"/>
          </p:nvPr>
        </p:nvSpPr>
        <p:spPr>
          <a:xfrm>
            <a:off x="5711825" y="1155700"/>
            <a:ext cx="5132388" cy="430213"/>
          </a:xfrm>
        </p:spPr>
        <p:txBody>
          <a:bodyPr/>
          <a:lstStyle/>
          <a:p>
            <a:pPr lvl="0"/>
            <a:endParaRPr lang="en-US" dirty="0"/>
          </a:p>
        </p:txBody>
      </p:sp>
      <p:sp>
        <p:nvSpPr>
          <p:cNvPr id="12" name="Content Placeholder 11">
            <a:extLst>
              <a:ext uri="{FF2B5EF4-FFF2-40B4-BE49-F238E27FC236}">
                <a16:creationId xmlns:a16="http://schemas.microsoft.com/office/drawing/2014/main" id="{5DE040AB-2E0F-45C7-9D7D-64E3280676CB}"/>
              </a:ext>
            </a:extLst>
          </p:cNvPr>
          <p:cNvSpPr>
            <a:spLocks noGrp="1"/>
          </p:cNvSpPr>
          <p:nvPr>
            <p:ph sz="quarter" idx="14"/>
          </p:nvPr>
        </p:nvSpPr>
        <p:spPr>
          <a:xfrm>
            <a:off x="465138" y="1585913"/>
            <a:ext cx="3738562" cy="430759"/>
          </a:xfrm>
        </p:spPr>
        <p:txBody>
          <a:bodyPr/>
          <a:lstStyle/>
          <a:p>
            <a:pPr lvl="0"/>
            <a:endParaRPr lang="en-US" dirty="0"/>
          </a:p>
        </p:txBody>
      </p:sp>
      <p:sp>
        <p:nvSpPr>
          <p:cNvPr id="14" name="Content Placeholder 13">
            <a:extLst>
              <a:ext uri="{FF2B5EF4-FFF2-40B4-BE49-F238E27FC236}">
                <a16:creationId xmlns:a16="http://schemas.microsoft.com/office/drawing/2014/main" id="{2784BF7A-EE70-45B4-8F92-69B25D6E1366}"/>
              </a:ext>
            </a:extLst>
          </p:cNvPr>
          <p:cNvSpPr>
            <a:spLocks noGrp="1"/>
          </p:cNvSpPr>
          <p:nvPr>
            <p:ph sz="quarter" idx="15"/>
          </p:nvPr>
        </p:nvSpPr>
        <p:spPr>
          <a:xfrm>
            <a:off x="5711825" y="1830388"/>
            <a:ext cx="4073525" cy="430759"/>
          </a:xfrm>
        </p:spPr>
        <p:txBody>
          <a:bodyPr/>
          <a:lstStyle/>
          <a:p>
            <a:pPr lvl="0"/>
            <a:endParaRPr lang="en-US" dirty="0"/>
          </a:p>
        </p:txBody>
      </p:sp>
      <p:sp>
        <p:nvSpPr>
          <p:cNvPr id="16" name="Content Placeholder 15">
            <a:extLst>
              <a:ext uri="{FF2B5EF4-FFF2-40B4-BE49-F238E27FC236}">
                <a16:creationId xmlns:a16="http://schemas.microsoft.com/office/drawing/2014/main" id="{32ECA8CC-C16F-4528-9A4D-4CE04CAAF35E}"/>
              </a:ext>
            </a:extLst>
          </p:cNvPr>
          <p:cNvSpPr>
            <a:spLocks noGrp="1"/>
          </p:cNvSpPr>
          <p:nvPr>
            <p:ph sz="quarter" idx="16"/>
          </p:nvPr>
        </p:nvSpPr>
        <p:spPr>
          <a:xfrm>
            <a:off x="609600" y="3595688"/>
            <a:ext cx="4348163" cy="430759"/>
          </a:xfrm>
        </p:spPr>
        <p:txBody>
          <a:bodyPr/>
          <a:lstStyle/>
          <a:p>
            <a:pPr lvl="0"/>
            <a:endParaRPr lang="en-US" dirty="0"/>
          </a:p>
        </p:txBody>
      </p:sp>
      <p:sp>
        <p:nvSpPr>
          <p:cNvPr id="18" name="Content Placeholder 17">
            <a:extLst>
              <a:ext uri="{FF2B5EF4-FFF2-40B4-BE49-F238E27FC236}">
                <a16:creationId xmlns:a16="http://schemas.microsoft.com/office/drawing/2014/main" id="{667D97A8-C40A-44ED-9109-F0D5C3226263}"/>
              </a:ext>
            </a:extLst>
          </p:cNvPr>
          <p:cNvSpPr>
            <a:spLocks noGrp="1"/>
          </p:cNvSpPr>
          <p:nvPr>
            <p:ph sz="quarter" idx="17"/>
          </p:nvPr>
        </p:nvSpPr>
        <p:spPr>
          <a:xfrm>
            <a:off x="5711825" y="3595688"/>
            <a:ext cx="4348163" cy="430759"/>
          </a:xfrm>
        </p:spPr>
        <p:txBody>
          <a:bodyPr/>
          <a:lstStyle/>
          <a:p>
            <a:pPr lvl="0"/>
            <a:endParaRPr lang="en-US" dirty="0"/>
          </a:p>
        </p:txBody>
      </p:sp>
    </p:spTree>
    <p:extLst>
      <p:ext uri="{BB962C8B-B14F-4D97-AF65-F5344CB8AC3E}">
        <p14:creationId xmlns:p14="http://schemas.microsoft.com/office/powerpoint/2010/main" val="62156950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4687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8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4" name="Content Placeholder 3">
            <a:extLst>
              <a:ext uri="{FF2B5EF4-FFF2-40B4-BE49-F238E27FC236}">
                <a16:creationId xmlns:a16="http://schemas.microsoft.com/office/drawing/2014/main" id="{383DB52B-53F9-4E11-9695-2BB152B12A3C}"/>
              </a:ext>
            </a:extLst>
          </p:cNvPr>
          <p:cNvSpPr>
            <a:spLocks noGrp="1"/>
          </p:cNvSpPr>
          <p:nvPr>
            <p:ph sz="quarter" idx="10"/>
          </p:nvPr>
        </p:nvSpPr>
        <p:spPr>
          <a:xfrm>
            <a:off x="442913" y="160338"/>
            <a:ext cx="3952875" cy="430759"/>
          </a:xfrm>
        </p:spPr>
        <p:txBody>
          <a:bodyPr/>
          <a:lstStyle/>
          <a:p>
            <a:pPr lvl="0"/>
            <a:endParaRPr lang="en-US" dirty="0"/>
          </a:p>
        </p:txBody>
      </p:sp>
      <p:sp>
        <p:nvSpPr>
          <p:cNvPr id="6" name="Content Placeholder 5">
            <a:extLst>
              <a:ext uri="{FF2B5EF4-FFF2-40B4-BE49-F238E27FC236}">
                <a16:creationId xmlns:a16="http://schemas.microsoft.com/office/drawing/2014/main" id="{5B064F00-0133-4C72-84D9-7C8151741E20}"/>
              </a:ext>
            </a:extLst>
          </p:cNvPr>
          <p:cNvSpPr>
            <a:spLocks noGrp="1"/>
          </p:cNvSpPr>
          <p:nvPr>
            <p:ph sz="quarter" idx="11"/>
          </p:nvPr>
        </p:nvSpPr>
        <p:spPr>
          <a:xfrm>
            <a:off x="5614988" y="160338"/>
            <a:ext cx="3560762" cy="430759"/>
          </a:xfrm>
        </p:spPr>
        <p:txBody>
          <a:bodyPr/>
          <a:lstStyle/>
          <a:p>
            <a:pPr lvl="0"/>
            <a:endParaRPr lang="en-US" dirty="0"/>
          </a:p>
        </p:txBody>
      </p:sp>
      <p:sp>
        <p:nvSpPr>
          <p:cNvPr id="8" name="Content Placeholder 7">
            <a:extLst>
              <a:ext uri="{FF2B5EF4-FFF2-40B4-BE49-F238E27FC236}">
                <a16:creationId xmlns:a16="http://schemas.microsoft.com/office/drawing/2014/main" id="{F89D1722-0D2C-4B1E-BD8D-7FE522F41E87}"/>
              </a:ext>
            </a:extLst>
          </p:cNvPr>
          <p:cNvSpPr>
            <a:spLocks noGrp="1"/>
          </p:cNvSpPr>
          <p:nvPr>
            <p:ph sz="quarter" idx="12"/>
          </p:nvPr>
        </p:nvSpPr>
        <p:spPr>
          <a:xfrm>
            <a:off x="4395788" y="946150"/>
            <a:ext cx="5694362" cy="430759"/>
          </a:xfrm>
        </p:spPr>
        <p:txBody>
          <a:bodyPr/>
          <a:lstStyle/>
          <a:p>
            <a:pPr lvl="0"/>
            <a:endParaRPr lang="en-US" dirty="0"/>
          </a:p>
        </p:txBody>
      </p:sp>
      <p:sp>
        <p:nvSpPr>
          <p:cNvPr id="10" name="Content Placeholder 9">
            <a:extLst>
              <a:ext uri="{FF2B5EF4-FFF2-40B4-BE49-F238E27FC236}">
                <a16:creationId xmlns:a16="http://schemas.microsoft.com/office/drawing/2014/main" id="{8AEC8AF4-D9C8-419F-A064-17142C29D350}"/>
              </a:ext>
            </a:extLst>
          </p:cNvPr>
          <p:cNvSpPr>
            <a:spLocks noGrp="1"/>
          </p:cNvSpPr>
          <p:nvPr>
            <p:ph sz="quarter" idx="13"/>
          </p:nvPr>
        </p:nvSpPr>
        <p:spPr>
          <a:xfrm>
            <a:off x="257175" y="946150"/>
            <a:ext cx="3481388" cy="430213"/>
          </a:xfrm>
        </p:spPr>
        <p:txBody>
          <a:bodyPr/>
          <a:lstStyle/>
          <a:p>
            <a:pPr lvl="0"/>
            <a:endParaRPr lang="en-US" dirty="0"/>
          </a:p>
        </p:txBody>
      </p:sp>
      <p:sp>
        <p:nvSpPr>
          <p:cNvPr id="12" name="Content Placeholder 11">
            <a:extLst>
              <a:ext uri="{FF2B5EF4-FFF2-40B4-BE49-F238E27FC236}">
                <a16:creationId xmlns:a16="http://schemas.microsoft.com/office/drawing/2014/main" id="{0795B4C3-A4DF-4D3B-BAEB-47E29CD0AF9A}"/>
              </a:ext>
            </a:extLst>
          </p:cNvPr>
          <p:cNvSpPr>
            <a:spLocks noGrp="1"/>
          </p:cNvSpPr>
          <p:nvPr>
            <p:ph sz="quarter" idx="14"/>
          </p:nvPr>
        </p:nvSpPr>
        <p:spPr>
          <a:xfrm>
            <a:off x="3513138" y="1549400"/>
            <a:ext cx="6353175" cy="430759"/>
          </a:xfrm>
        </p:spPr>
        <p:txBody>
          <a:bodyPr/>
          <a:lstStyle/>
          <a:p>
            <a:pPr lvl="0"/>
            <a:endParaRPr lang="en-US" dirty="0"/>
          </a:p>
        </p:txBody>
      </p:sp>
      <p:sp>
        <p:nvSpPr>
          <p:cNvPr id="14" name="Content Placeholder 13">
            <a:extLst>
              <a:ext uri="{FF2B5EF4-FFF2-40B4-BE49-F238E27FC236}">
                <a16:creationId xmlns:a16="http://schemas.microsoft.com/office/drawing/2014/main" id="{1F13817E-8471-4398-ACB9-18A62AA22279}"/>
              </a:ext>
            </a:extLst>
          </p:cNvPr>
          <p:cNvSpPr>
            <a:spLocks noGrp="1"/>
          </p:cNvSpPr>
          <p:nvPr>
            <p:ph sz="quarter" idx="15"/>
          </p:nvPr>
        </p:nvSpPr>
        <p:spPr>
          <a:xfrm>
            <a:off x="801688" y="3595688"/>
            <a:ext cx="5294312" cy="430759"/>
          </a:xfrm>
        </p:spPr>
        <p:txBody>
          <a:bodyPr/>
          <a:lstStyle/>
          <a:p>
            <a:pPr lvl="0"/>
            <a:endParaRPr lang="en-US" dirty="0"/>
          </a:p>
        </p:txBody>
      </p:sp>
      <p:sp>
        <p:nvSpPr>
          <p:cNvPr id="16" name="Content Placeholder 15">
            <a:extLst>
              <a:ext uri="{FF2B5EF4-FFF2-40B4-BE49-F238E27FC236}">
                <a16:creationId xmlns:a16="http://schemas.microsoft.com/office/drawing/2014/main" id="{8F6CB75D-D405-4E07-AEAF-648B487543A4}"/>
              </a:ext>
            </a:extLst>
          </p:cNvPr>
          <p:cNvSpPr>
            <a:spLocks noGrp="1"/>
          </p:cNvSpPr>
          <p:nvPr>
            <p:ph sz="quarter" idx="16" hasCustomPrompt="1"/>
          </p:nvPr>
        </p:nvSpPr>
        <p:spPr>
          <a:xfrm>
            <a:off x="7073900" y="3595688"/>
            <a:ext cx="4140200" cy="1612493"/>
          </a:xfrm>
        </p:spPr>
        <p:txBody>
          <a:bodyPr/>
          <a:lstStyle/>
          <a:p>
            <a:pPr lvl="0"/>
            <a:r>
              <a:rPr lang="en-US" dirty="0"/>
              <a:t>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38CB112D-FCB7-4BA9-8848-3DFD96C38CA3}"/>
              </a:ext>
            </a:extLst>
          </p:cNvPr>
          <p:cNvSpPr>
            <a:spLocks noGrp="1"/>
          </p:cNvSpPr>
          <p:nvPr>
            <p:ph sz="quarter" idx="17"/>
          </p:nvPr>
        </p:nvSpPr>
        <p:spPr>
          <a:xfrm>
            <a:off x="1716088" y="4364038"/>
            <a:ext cx="3898900" cy="430759"/>
          </a:xfrm>
        </p:spPr>
        <p:txBody>
          <a:bodyPr/>
          <a:lstStyle/>
          <a:p>
            <a:pPr lvl="0"/>
            <a:endParaRPr lang="en-US" dirty="0"/>
          </a:p>
        </p:txBody>
      </p:sp>
    </p:spTree>
    <p:extLst>
      <p:ext uri="{BB962C8B-B14F-4D97-AF65-F5344CB8AC3E}">
        <p14:creationId xmlns:p14="http://schemas.microsoft.com/office/powerpoint/2010/main" val="40176837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7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4" name="Content Placeholder 3">
            <a:extLst>
              <a:ext uri="{FF2B5EF4-FFF2-40B4-BE49-F238E27FC236}">
                <a16:creationId xmlns:a16="http://schemas.microsoft.com/office/drawing/2014/main" id="{84A23335-2333-46E5-94A7-809EC1F78EAA}"/>
              </a:ext>
            </a:extLst>
          </p:cNvPr>
          <p:cNvSpPr>
            <a:spLocks noGrp="1"/>
          </p:cNvSpPr>
          <p:nvPr>
            <p:ph sz="quarter" idx="10"/>
          </p:nvPr>
        </p:nvSpPr>
        <p:spPr>
          <a:xfrm>
            <a:off x="273050" y="417513"/>
            <a:ext cx="3817938" cy="433387"/>
          </a:xfrm>
        </p:spPr>
        <p:txBody>
          <a:bodyPr/>
          <a:lstStyle/>
          <a:p>
            <a:pPr lvl="0"/>
            <a:endParaRPr lang="en-US" dirty="0"/>
          </a:p>
        </p:txBody>
      </p:sp>
      <p:sp>
        <p:nvSpPr>
          <p:cNvPr id="6" name="Content Placeholder 5">
            <a:extLst>
              <a:ext uri="{FF2B5EF4-FFF2-40B4-BE49-F238E27FC236}">
                <a16:creationId xmlns:a16="http://schemas.microsoft.com/office/drawing/2014/main" id="{F5B65DA0-8E42-49B7-B9D4-5CAE9108EAD3}"/>
              </a:ext>
            </a:extLst>
          </p:cNvPr>
          <p:cNvSpPr>
            <a:spLocks noGrp="1"/>
          </p:cNvSpPr>
          <p:nvPr>
            <p:ph sz="quarter" idx="11"/>
          </p:nvPr>
        </p:nvSpPr>
        <p:spPr>
          <a:xfrm>
            <a:off x="4989513" y="247650"/>
            <a:ext cx="4956175" cy="430759"/>
          </a:xfrm>
        </p:spPr>
        <p:txBody>
          <a:bodyPr/>
          <a:lstStyle/>
          <a:p>
            <a:pPr lvl="0"/>
            <a:endParaRPr lang="en-US" dirty="0"/>
          </a:p>
        </p:txBody>
      </p:sp>
      <p:sp>
        <p:nvSpPr>
          <p:cNvPr id="8" name="Content Placeholder 7">
            <a:extLst>
              <a:ext uri="{FF2B5EF4-FFF2-40B4-BE49-F238E27FC236}">
                <a16:creationId xmlns:a16="http://schemas.microsoft.com/office/drawing/2014/main" id="{072D4FFF-FF5C-44E3-A529-EF64058222C3}"/>
              </a:ext>
            </a:extLst>
          </p:cNvPr>
          <p:cNvSpPr>
            <a:spLocks noGrp="1"/>
          </p:cNvSpPr>
          <p:nvPr>
            <p:ph sz="quarter" idx="12"/>
          </p:nvPr>
        </p:nvSpPr>
        <p:spPr>
          <a:xfrm>
            <a:off x="4700588" y="1027113"/>
            <a:ext cx="5886450" cy="430212"/>
          </a:xfrm>
        </p:spPr>
        <p:txBody>
          <a:bodyPr/>
          <a:lstStyle/>
          <a:p>
            <a:pPr lvl="0"/>
            <a:endParaRPr lang="en-US" dirty="0"/>
          </a:p>
        </p:txBody>
      </p:sp>
      <p:sp>
        <p:nvSpPr>
          <p:cNvPr id="10" name="Content Placeholder 9">
            <a:extLst>
              <a:ext uri="{FF2B5EF4-FFF2-40B4-BE49-F238E27FC236}">
                <a16:creationId xmlns:a16="http://schemas.microsoft.com/office/drawing/2014/main" id="{DB128558-79CB-47C5-9730-B48A72C383B5}"/>
              </a:ext>
            </a:extLst>
          </p:cNvPr>
          <p:cNvSpPr>
            <a:spLocks noGrp="1"/>
          </p:cNvSpPr>
          <p:nvPr>
            <p:ph sz="quarter" idx="13"/>
          </p:nvPr>
        </p:nvSpPr>
        <p:spPr>
          <a:xfrm>
            <a:off x="593725" y="1027113"/>
            <a:ext cx="3497263" cy="430759"/>
          </a:xfrm>
        </p:spPr>
        <p:txBody>
          <a:bodyPr/>
          <a:lstStyle/>
          <a:p>
            <a:pPr lvl="0"/>
            <a:endParaRPr lang="en-US" dirty="0"/>
          </a:p>
        </p:txBody>
      </p:sp>
      <p:sp>
        <p:nvSpPr>
          <p:cNvPr id="12" name="Content Placeholder 11">
            <a:extLst>
              <a:ext uri="{FF2B5EF4-FFF2-40B4-BE49-F238E27FC236}">
                <a16:creationId xmlns:a16="http://schemas.microsoft.com/office/drawing/2014/main" id="{D6EBE77A-AA48-4B62-831F-9C847E5B63BB}"/>
              </a:ext>
            </a:extLst>
          </p:cNvPr>
          <p:cNvSpPr>
            <a:spLocks noGrp="1"/>
          </p:cNvSpPr>
          <p:nvPr>
            <p:ph sz="quarter" idx="14"/>
          </p:nvPr>
        </p:nvSpPr>
        <p:spPr>
          <a:xfrm>
            <a:off x="273050" y="1747838"/>
            <a:ext cx="4940300" cy="430212"/>
          </a:xfrm>
        </p:spPr>
        <p:txBody>
          <a:bodyPr/>
          <a:lstStyle/>
          <a:p>
            <a:pPr lvl="0"/>
            <a:endParaRPr lang="en-US" dirty="0"/>
          </a:p>
        </p:txBody>
      </p:sp>
      <p:sp>
        <p:nvSpPr>
          <p:cNvPr id="14" name="Content Placeholder 13">
            <a:extLst>
              <a:ext uri="{FF2B5EF4-FFF2-40B4-BE49-F238E27FC236}">
                <a16:creationId xmlns:a16="http://schemas.microsoft.com/office/drawing/2014/main" id="{B6BED5F7-6130-47C8-A116-92EFCD8D5E28}"/>
              </a:ext>
            </a:extLst>
          </p:cNvPr>
          <p:cNvSpPr>
            <a:spLocks noGrp="1"/>
          </p:cNvSpPr>
          <p:nvPr>
            <p:ph sz="quarter" idx="15"/>
          </p:nvPr>
        </p:nvSpPr>
        <p:spPr>
          <a:xfrm>
            <a:off x="5888038" y="1744663"/>
            <a:ext cx="4940300" cy="430759"/>
          </a:xfrm>
        </p:spPr>
        <p:txBody>
          <a:bodyPr/>
          <a:lstStyle/>
          <a:p>
            <a:pPr lvl="0"/>
            <a:endParaRPr lang="en-US" dirty="0"/>
          </a:p>
        </p:txBody>
      </p:sp>
      <p:sp>
        <p:nvSpPr>
          <p:cNvPr id="16" name="Content Placeholder 15">
            <a:extLst>
              <a:ext uri="{FF2B5EF4-FFF2-40B4-BE49-F238E27FC236}">
                <a16:creationId xmlns:a16="http://schemas.microsoft.com/office/drawing/2014/main" id="{800A8732-68E8-4D83-AF85-94F7238D51C7}"/>
              </a:ext>
            </a:extLst>
          </p:cNvPr>
          <p:cNvSpPr>
            <a:spLocks noGrp="1"/>
          </p:cNvSpPr>
          <p:nvPr>
            <p:ph sz="quarter" idx="16"/>
          </p:nvPr>
        </p:nvSpPr>
        <p:spPr>
          <a:xfrm>
            <a:off x="5775325" y="3262313"/>
            <a:ext cx="4170363" cy="430759"/>
          </a:xfrm>
        </p:spPr>
        <p:txBody>
          <a:bodyPr/>
          <a:lstStyle/>
          <a:p>
            <a:pPr lvl="0"/>
            <a:endParaRPr lang="en-US" dirty="0"/>
          </a:p>
        </p:txBody>
      </p:sp>
      <p:sp>
        <p:nvSpPr>
          <p:cNvPr id="18" name="Content Placeholder 17">
            <a:extLst>
              <a:ext uri="{FF2B5EF4-FFF2-40B4-BE49-F238E27FC236}">
                <a16:creationId xmlns:a16="http://schemas.microsoft.com/office/drawing/2014/main" id="{13527655-4257-4E80-9ECC-BB3BE66A0439}"/>
              </a:ext>
            </a:extLst>
          </p:cNvPr>
          <p:cNvSpPr>
            <a:spLocks noGrp="1"/>
          </p:cNvSpPr>
          <p:nvPr>
            <p:ph sz="quarter" idx="17"/>
          </p:nvPr>
        </p:nvSpPr>
        <p:spPr>
          <a:xfrm>
            <a:off x="6753225" y="4235450"/>
            <a:ext cx="3657600" cy="430759"/>
          </a:xfrm>
        </p:spPr>
        <p:txBody>
          <a:bodyPr/>
          <a:lstStyle/>
          <a:p>
            <a:pPr lvl="0"/>
            <a:endParaRPr lang="en-US" dirty="0"/>
          </a:p>
        </p:txBody>
      </p:sp>
    </p:spTree>
    <p:extLst>
      <p:ext uri="{BB962C8B-B14F-4D97-AF65-F5344CB8AC3E}">
        <p14:creationId xmlns:p14="http://schemas.microsoft.com/office/powerpoint/2010/main" val="166357314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6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grpSp>
        <p:nvGrpSpPr>
          <p:cNvPr id="3" name="Group 2">
            <a:extLst>
              <a:ext uri="{FF2B5EF4-FFF2-40B4-BE49-F238E27FC236}">
                <a16:creationId xmlns:a16="http://schemas.microsoft.com/office/drawing/2014/main" id="{B19214B3-6497-450A-B309-C8D9E69B103A}"/>
              </a:ext>
              <a:ext uri="{C183D7F6-B498-43B3-948B-1728B52AA6E4}">
                <adec:decorative xmlns:adec="http://schemas.microsoft.com/office/drawing/2017/decorative" val="1"/>
              </a:ext>
            </a:extLst>
          </p:cNvPr>
          <p:cNvGrpSpPr/>
          <p:nvPr userDrawn="1"/>
        </p:nvGrpSpPr>
        <p:grpSpPr>
          <a:xfrm>
            <a:off x="697862" y="1"/>
            <a:ext cx="10592438" cy="6858000"/>
            <a:chOff x="697862" y="1"/>
            <a:chExt cx="10592438" cy="6858000"/>
          </a:xfrm>
        </p:grpSpPr>
        <p:sp>
          <p:nvSpPr>
            <p:cNvPr id="4" name="Parallelogram 3">
              <a:extLst>
                <a:ext uri="{FF2B5EF4-FFF2-40B4-BE49-F238E27FC236}">
                  <a16:creationId xmlns:a16="http://schemas.microsoft.com/office/drawing/2014/main" id="{C7379C30-7102-43D0-A7FE-E4C9F237A434}"/>
                </a:ext>
                <a:ext uri="{C183D7F6-B498-43B3-948B-1728B52AA6E4}">
                  <adec:decorative xmlns:adec="http://schemas.microsoft.com/office/drawing/2017/decorative" val="1"/>
                </a:ext>
              </a:extLst>
            </p:cNvPr>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1A8901E-A090-40BD-9C40-7B8DB8577752}"/>
                </a:ext>
                <a:ext uri="{C183D7F6-B498-43B3-948B-1728B52AA6E4}">
                  <adec:decorative xmlns:adec="http://schemas.microsoft.com/office/drawing/2017/decorative" val="1"/>
                </a:ext>
              </a:extLst>
            </p:cNvPr>
            <p:cNvPicPr>
              <a:picLocks noChangeAspect="1"/>
            </p:cNvPicPr>
            <p:nvPr/>
          </p:nvPicPr>
          <p:blipFill rotWithShape="1">
            <a:blip r:embed="rId2" cstate="print">
              <a:alphaModFix amt="24000"/>
              <a:extLst>
                <a:ext uri="{28A0092B-C50C-407E-A947-70E740481C1C}">
                  <a14:useLocalDpi xmlns:a14="http://schemas.microsoft.com/office/drawing/2010/main"/>
                </a:ext>
              </a:extLst>
            </a:blip>
            <a:srcRect/>
            <a:stretch/>
          </p:blipFill>
          <p:spPr>
            <a:xfrm>
              <a:off x="3489071" y="813773"/>
              <a:ext cx="5213858" cy="5207876"/>
            </a:xfrm>
            <a:prstGeom prst="ellipse">
              <a:avLst/>
            </a:prstGeom>
          </p:spPr>
        </p:pic>
        <p:sp>
          <p:nvSpPr>
            <p:cNvPr id="6" name="Oval 5">
              <a:extLst>
                <a:ext uri="{FF2B5EF4-FFF2-40B4-BE49-F238E27FC236}">
                  <a16:creationId xmlns:a16="http://schemas.microsoft.com/office/drawing/2014/main" id="{2CB06201-B71E-4E27-879C-A169AC80397A}"/>
                </a:ext>
                <a:ext uri="{C183D7F6-B498-43B3-948B-1728B52AA6E4}">
                  <adec:decorative xmlns:adec="http://schemas.microsoft.com/office/drawing/2017/decorative" val="1"/>
                </a:ext>
              </a:extLst>
            </p:cNvPr>
            <p:cNvSpPr/>
            <p:nvPr/>
          </p:nvSpPr>
          <p:spPr bwMode="auto">
            <a:xfrm>
              <a:off x="3315641" y="648641"/>
              <a:ext cx="5560718" cy="5560718"/>
            </a:xfrm>
            <a:prstGeom prst="ellipse">
              <a:avLst/>
            </a:prstGeom>
            <a:noFill/>
            <a:ln w="19050">
              <a:solidFill>
                <a:srgbClr val="5ACB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Parallelogram 6">
              <a:extLst>
                <a:ext uri="{FF2B5EF4-FFF2-40B4-BE49-F238E27FC236}">
                  <a16:creationId xmlns:a16="http://schemas.microsoft.com/office/drawing/2014/main" id="{A1E91326-CA41-4782-A37E-BF83BBB3B9D2}"/>
                </a:ext>
                <a:ext uri="{C183D7F6-B498-43B3-948B-1728B52AA6E4}">
                  <adec:decorative xmlns:adec="http://schemas.microsoft.com/office/drawing/2017/decorative" val="1"/>
                </a:ext>
              </a:extLst>
            </p:cNvPr>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Parallelogram 7">
              <a:extLst>
                <a:ext uri="{FF2B5EF4-FFF2-40B4-BE49-F238E27FC236}">
                  <a16:creationId xmlns:a16="http://schemas.microsoft.com/office/drawing/2014/main" id="{800C8940-35B2-4E23-9E5F-DE445ED26297}"/>
                </a:ext>
                <a:ext uri="{C183D7F6-B498-43B3-948B-1728B52AA6E4}">
                  <adec:decorative xmlns:adec="http://schemas.microsoft.com/office/drawing/2017/decorative" val="1"/>
                </a:ext>
              </a:extLst>
            </p:cNvPr>
            <p:cNvSpPr/>
            <p:nvPr/>
          </p:nvSpPr>
          <p:spPr bwMode="auto">
            <a:xfrm>
              <a:off x="7180818" y="901616"/>
              <a:ext cx="2928060"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468726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grpSp>
        <p:nvGrpSpPr>
          <p:cNvPr id="3" name="Group 2">
            <a:extLst>
              <a:ext uri="{FF2B5EF4-FFF2-40B4-BE49-F238E27FC236}">
                <a16:creationId xmlns:a16="http://schemas.microsoft.com/office/drawing/2014/main" id="{69B42A59-561F-4DFD-A02E-8E272276E5AF}"/>
              </a:ext>
              <a:ext uri="{C183D7F6-B498-43B3-948B-1728B52AA6E4}">
                <adec:decorative xmlns:adec="http://schemas.microsoft.com/office/drawing/2017/decorative" val="1"/>
              </a:ext>
            </a:extLst>
          </p:cNvPr>
          <p:cNvGrpSpPr/>
          <p:nvPr userDrawn="1"/>
        </p:nvGrpSpPr>
        <p:grpSpPr>
          <a:xfrm>
            <a:off x="697862" y="1"/>
            <a:ext cx="10592438" cy="6858000"/>
            <a:chOff x="697862" y="1"/>
            <a:chExt cx="10592438" cy="6858000"/>
          </a:xfrm>
        </p:grpSpPr>
        <p:sp>
          <p:nvSpPr>
            <p:cNvPr id="4" name="Parallelogram 3">
              <a:extLst>
                <a:ext uri="{FF2B5EF4-FFF2-40B4-BE49-F238E27FC236}">
                  <a16:creationId xmlns:a16="http://schemas.microsoft.com/office/drawing/2014/main" id="{0A730AF0-CD2C-465B-8371-94BE240263F7}"/>
                </a:ext>
                <a:ext uri="{C183D7F6-B498-43B3-948B-1728B52AA6E4}">
                  <adec:decorative xmlns:adec="http://schemas.microsoft.com/office/drawing/2017/decorative" val="1"/>
                </a:ext>
              </a:extLst>
            </p:cNvPr>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C8C06A84-BB83-43AF-BD2D-A2E510952ED5}"/>
                </a:ext>
                <a:ext uri="{C183D7F6-B498-43B3-948B-1728B52AA6E4}">
                  <adec:decorative xmlns:adec="http://schemas.microsoft.com/office/drawing/2017/decorative" val="1"/>
                </a:ext>
              </a:extLst>
            </p:cNvPr>
            <p:cNvPicPr>
              <a:picLocks noChangeAspect="1"/>
            </p:cNvPicPr>
            <p:nvPr/>
          </p:nvPicPr>
          <p:blipFill rotWithShape="1">
            <a:blip r:embed="rId2" cstate="print">
              <a:alphaModFix amt="20000"/>
              <a:extLst>
                <a:ext uri="{28A0092B-C50C-407E-A947-70E740481C1C}">
                  <a14:useLocalDpi xmlns:a14="http://schemas.microsoft.com/office/drawing/2010/main"/>
                </a:ext>
              </a:extLst>
            </a:blip>
            <a:srcRect/>
            <a:stretch/>
          </p:blipFill>
          <p:spPr>
            <a:xfrm>
              <a:off x="3489071" y="825190"/>
              <a:ext cx="5213858" cy="5207620"/>
            </a:xfrm>
            <a:prstGeom prst="ellipse">
              <a:avLst/>
            </a:prstGeom>
          </p:spPr>
        </p:pic>
        <p:sp>
          <p:nvSpPr>
            <p:cNvPr id="6" name="Oval 5">
              <a:extLst>
                <a:ext uri="{FF2B5EF4-FFF2-40B4-BE49-F238E27FC236}">
                  <a16:creationId xmlns:a16="http://schemas.microsoft.com/office/drawing/2014/main" id="{3375D101-43FE-4D17-9E87-458CA7929B77}"/>
                </a:ext>
                <a:ext uri="{C183D7F6-B498-43B3-948B-1728B52AA6E4}">
                  <adec:decorative xmlns:adec="http://schemas.microsoft.com/office/drawing/2017/decorative" val="1"/>
                </a:ext>
              </a:extLst>
            </p:cNvPr>
            <p:cNvSpPr/>
            <p:nvPr/>
          </p:nvSpPr>
          <p:spPr bwMode="auto">
            <a:xfrm>
              <a:off x="3315641" y="648641"/>
              <a:ext cx="5560718" cy="5560718"/>
            </a:xfrm>
            <a:prstGeom prst="ellipse">
              <a:avLst/>
            </a:prstGeom>
            <a:noFill/>
            <a:ln w="19050">
              <a:solidFill>
                <a:srgbClr val="5ACB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Parallelogram 6">
              <a:extLst>
                <a:ext uri="{FF2B5EF4-FFF2-40B4-BE49-F238E27FC236}">
                  <a16:creationId xmlns:a16="http://schemas.microsoft.com/office/drawing/2014/main" id="{730947C0-B033-4592-B96C-EC0D9D545CC6}"/>
                </a:ext>
                <a:ext uri="{C183D7F6-B498-43B3-948B-1728B52AA6E4}">
                  <adec:decorative xmlns:adec="http://schemas.microsoft.com/office/drawing/2017/decorative" val="1"/>
                </a:ext>
              </a:extLst>
            </p:cNvPr>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Parallelogram 7">
              <a:extLst>
                <a:ext uri="{FF2B5EF4-FFF2-40B4-BE49-F238E27FC236}">
                  <a16:creationId xmlns:a16="http://schemas.microsoft.com/office/drawing/2014/main" id="{C2003225-EB10-436A-85BD-629AD2CE17C7}"/>
                </a:ext>
                <a:ext uri="{C183D7F6-B498-43B3-948B-1728B52AA6E4}">
                  <adec:decorative xmlns:adec="http://schemas.microsoft.com/office/drawing/2017/decorative" val="1"/>
                </a:ext>
              </a:extLst>
            </p:cNvPr>
            <p:cNvSpPr/>
            <p:nvPr/>
          </p:nvSpPr>
          <p:spPr bwMode="auto">
            <a:xfrm>
              <a:off x="7517460" y="901616"/>
              <a:ext cx="2928060"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168188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grpSp>
        <p:nvGrpSpPr>
          <p:cNvPr id="3" name="Group 2">
            <a:extLst>
              <a:ext uri="{FF2B5EF4-FFF2-40B4-BE49-F238E27FC236}">
                <a16:creationId xmlns:a16="http://schemas.microsoft.com/office/drawing/2014/main" id="{6C740996-E6F0-415F-947D-C8FC3970F015}"/>
              </a:ext>
              <a:ext uri="{C183D7F6-B498-43B3-948B-1728B52AA6E4}">
                <adec:decorative xmlns:adec="http://schemas.microsoft.com/office/drawing/2017/decorative" val="1"/>
              </a:ext>
            </a:extLst>
          </p:cNvPr>
          <p:cNvGrpSpPr/>
          <p:nvPr userDrawn="1"/>
        </p:nvGrpSpPr>
        <p:grpSpPr>
          <a:xfrm>
            <a:off x="697862" y="1"/>
            <a:ext cx="10592438" cy="6858000"/>
            <a:chOff x="697862" y="1"/>
            <a:chExt cx="10592438" cy="6858000"/>
          </a:xfrm>
        </p:grpSpPr>
        <p:sp>
          <p:nvSpPr>
            <p:cNvPr id="4" name="Parallelogram 3">
              <a:extLst>
                <a:ext uri="{FF2B5EF4-FFF2-40B4-BE49-F238E27FC236}">
                  <a16:creationId xmlns:a16="http://schemas.microsoft.com/office/drawing/2014/main" id="{EF78A1EA-8C37-4569-968A-68087CB0AB6B}"/>
                </a:ext>
                <a:ext uri="{C183D7F6-B498-43B3-948B-1728B52AA6E4}">
                  <adec:decorative xmlns:adec="http://schemas.microsoft.com/office/drawing/2017/decorative" val="1"/>
                </a:ext>
              </a:extLst>
            </p:cNvPr>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D0517F0-EBAA-49E6-8066-C05F1DF414C6}"/>
                </a:ext>
                <a:ext uri="{C183D7F6-B498-43B3-948B-1728B52AA6E4}">
                  <adec:decorative xmlns:adec="http://schemas.microsoft.com/office/drawing/2017/decorative" val="1"/>
                </a:ext>
              </a:extLst>
            </p:cNvPr>
            <p:cNvPicPr>
              <a:picLocks noChangeAspect="1"/>
            </p:cNvPicPr>
            <p:nvPr/>
          </p:nvPicPr>
          <p:blipFill rotWithShape="1">
            <a:blip r:embed="rId2" cstate="print">
              <a:alphaModFix amt="30000"/>
              <a:extLst>
                <a:ext uri="{28A0092B-C50C-407E-A947-70E740481C1C}">
                  <a14:useLocalDpi xmlns:a14="http://schemas.microsoft.com/office/drawing/2010/main"/>
                </a:ext>
              </a:extLst>
            </a:blip>
            <a:srcRect/>
            <a:stretch/>
          </p:blipFill>
          <p:spPr>
            <a:xfrm>
              <a:off x="3474346" y="811406"/>
              <a:ext cx="5243308" cy="5235188"/>
            </a:xfrm>
            <a:prstGeom prst="ellipse">
              <a:avLst/>
            </a:prstGeom>
          </p:spPr>
        </p:pic>
        <p:sp>
          <p:nvSpPr>
            <p:cNvPr id="6" name="Oval 5">
              <a:extLst>
                <a:ext uri="{FF2B5EF4-FFF2-40B4-BE49-F238E27FC236}">
                  <a16:creationId xmlns:a16="http://schemas.microsoft.com/office/drawing/2014/main" id="{B0EACF53-B9C0-4E89-8B6B-FE3F42A16236}"/>
                </a:ext>
                <a:ext uri="{C183D7F6-B498-43B3-948B-1728B52AA6E4}">
                  <adec:decorative xmlns:adec="http://schemas.microsoft.com/office/drawing/2017/decorative" val="1"/>
                </a:ext>
              </a:extLst>
            </p:cNvPr>
            <p:cNvSpPr/>
            <p:nvPr/>
          </p:nvSpPr>
          <p:spPr bwMode="auto">
            <a:xfrm>
              <a:off x="3315641" y="648641"/>
              <a:ext cx="5560718" cy="5560718"/>
            </a:xfrm>
            <a:prstGeom prst="ellipse">
              <a:avLst/>
            </a:prstGeom>
            <a:noFill/>
            <a:ln w="19050">
              <a:solidFill>
                <a:srgbClr val="5ACB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Parallelogram 6">
              <a:extLst>
                <a:ext uri="{FF2B5EF4-FFF2-40B4-BE49-F238E27FC236}">
                  <a16:creationId xmlns:a16="http://schemas.microsoft.com/office/drawing/2014/main" id="{8CC88635-D7E6-45F4-AD8E-6E22D8469CA0}"/>
                </a:ext>
                <a:ext uri="{C183D7F6-B498-43B3-948B-1728B52AA6E4}">
                  <adec:decorative xmlns:adec="http://schemas.microsoft.com/office/drawing/2017/decorative" val="1"/>
                </a:ext>
              </a:extLst>
            </p:cNvPr>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Parallelogram 7">
              <a:extLst>
                <a:ext uri="{FF2B5EF4-FFF2-40B4-BE49-F238E27FC236}">
                  <a16:creationId xmlns:a16="http://schemas.microsoft.com/office/drawing/2014/main" id="{F87AC641-9FA4-42CF-AFAE-93A4D5A2E71E}"/>
                </a:ext>
                <a:ext uri="{C183D7F6-B498-43B3-948B-1728B52AA6E4}">
                  <adec:decorative xmlns:adec="http://schemas.microsoft.com/office/drawing/2017/decorative" val="1"/>
                </a:ext>
              </a:extLst>
            </p:cNvPr>
            <p:cNvSpPr/>
            <p:nvPr/>
          </p:nvSpPr>
          <p:spPr bwMode="auto">
            <a:xfrm>
              <a:off x="7517460" y="901616"/>
              <a:ext cx="2928060"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21281184"/>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grpSp>
        <p:nvGrpSpPr>
          <p:cNvPr id="3" name="Group 2">
            <a:extLst>
              <a:ext uri="{FF2B5EF4-FFF2-40B4-BE49-F238E27FC236}">
                <a16:creationId xmlns:a16="http://schemas.microsoft.com/office/drawing/2014/main" id="{633F8EEB-7C02-49EF-85EB-BCD1BE302A00}"/>
              </a:ext>
              <a:ext uri="{C183D7F6-B498-43B3-948B-1728B52AA6E4}">
                <adec:decorative xmlns:adec="http://schemas.microsoft.com/office/drawing/2017/decorative" val="1"/>
              </a:ext>
            </a:extLst>
          </p:cNvPr>
          <p:cNvGrpSpPr/>
          <p:nvPr userDrawn="1"/>
        </p:nvGrpSpPr>
        <p:grpSpPr>
          <a:xfrm>
            <a:off x="697862" y="1"/>
            <a:ext cx="10592438" cy="6858000"/>
            <a:chOff x="697862" y="1"/>
            <a:chExt cx="10592438" cy="6858000"/>
          </a:xfrm>
        </p:grpSpPr>
        <p:sp>
          <p:nvSpPr>
            <p:cNvPr id="4" name="Parallelogram 3">
              <a:extLst>
                <a:ext uri="{FF2B5EF4-FFF2-40B4-BE49-F238E27FC236}">
                  <a16:creationId xmlns:a16="http://schemas.microsoft.com/office/drawing/2014/main" id="{15AF4E14-A226-4577-9864-AE8F0F0090E6}"/>
                </a:ext>
                <a:ext uri="{C183D7F6-B498-43B3-948B-1728B52AA6E4}">
                  <adec:decorative xmlns:adec="http://schemas.microsoft.com/office/drawing/2017/decorative" val="1"/>
                </a:ext>
              </a:extLst>
            </p:cNvPr>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BF3F4E-F961-4FD0-942C-26448569D05E}"/>
                </a:ext>
                <a:ext uri="{C183D7F6-B498-43B3-948B-1728B52AA6E4}">
                  <adec:decorative xmlns:adec="http://schemas.microsoft.com/office/drawing/2017/decorative" val="1"/>
                </a:ext>
              </a:extLst>
            </p:cNvPr>
            <p:cNvPicPr>
              <a:picLocks noChangeAspect="1"/>
            </p:cNvPicPr>
            <p:nvPr/>
          </p:nvPicPr>
          <p:blipFill rotWithShape="1">
            <a:blip r:embed="rId2" cstate="print">
              <a:alphaModFix amt="30000"/>
              <a:extLst>
                <a:ext uri="{28A0092B-C50C-407E-A947-70E740481C1C}">
                  <a14:useLocalDpi xmlns:a14="http://schemas.microsoft.com/office/drawing/2010/main"/>
                </a:ext>
              </a:extLst>
            </a:blip>
            <a:srcRect/>
            <a:stretch/>
          </p:blipFill>
          <p:spPr>
            <a:xfrm>
              <a:off x="3489071" y="823566"/>
              <a:ext cx="5213858" cy="5210868"/>
            </a:xfrm>
            <a:prstGeom prst="ellipse">
              <a:avLst/>
            </a:prstGeom>
          </p:spPr>
        </p:pic>
        <p:sp>
          <p:nvSpPr>
            <p:cNvPr id="6" name="Oval 5">
              <a:extLst>
                <a:ext uri="{FF2B5EF4-FFF2-40B4-BE49-F238E27FC236}">
                  <a16:creationId xmlns:a16="http://schemas.microsoft.com/office/drawing/2014/main" id="{AAB81BFF-373D-4424-8172-BD23421136E4}"/>
                </a:ext>
                <a:ext uri="{C183D7F6-B498-43B3-948B-1728B52AA6E4}">
                  <adec:decorative xmlns:adec="http://schemas.microsoft.com/office/drawing/2017/decorative" val="1"/>
                </a:ext>
              </a:extLst>
            </p:cNvPr>
            <p:cNvSpPr/>
            <p:nvPr/>
          </p:nvSpPr>
          <p:spPr bwMode="auto">
            <a:xfrm>
              <a:off x="3315641" y="648641"/>
              <a:ext cx="5560718" cy="5560718"/>
            </a:xfrm>
            <a:prstGeom prst="ellipse">
              <a:avLst/>
            </a:prstGeom>
            <a:noFill/>
            <a:ln w="19050">
              <a:solidFill>
                <a:srgbClr val="5ACB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Parallelogram 6">
              <a:extLst>
                <a:ext uri="{FF2B5EF4-FFF2-40B4-BE49-F238E27FC236}">
                  <a16:creationId xmlns:a16="http://schemas.microsoft.com/office/drawing/2014/main" id="{5FE09C31-2E59-4443-AADC-072C735ED921}"/>
                </a:ext>
                <a:ext uri="{C183D7F6-B498-43B3-948B-1728B52AA6E4}">
                  <adec:decorative xmlns:adec="http://schemas.microsoft.com/office/drawing/2017/decorative" val="1"/>
                </a:ext>
              </a:extLst>
            </p:cNvPr>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Parallelogram 7">
              <a:extLst>
                <a:ext uri="{FF2B5EF4-FFF2-40B4-BE49-F238E27FC236}">
                  <a16:creationId xmlns:a16="http://schemas.microsoft.com/office/drawing/2014/main" id="{6AA11073-B7C5-4AE8-8E9F-7118F68FE165}"/>
                </a:ext>
                <a:ext uri="{C183D7F6-B498-43B3-948B-1728B52AA6E4}">
                  <adec:decorative xmlns:adec="http://schemas.microsoft.com/office/drawing/2017/decorative" val="1"/>
                </a:ext>
              </a:extLst>
            </p:cNvPr>
            <p:cNvSpPr/>
            <p:nvPr/>
          </p:nvSpPr>
          <p:spPr bwMode="auto">
            <a:xfrm>
              <a:off x="7517460" y="901616"/>
              <a:ext cx="2928060"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087399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
        <p:nvSpPr>
          <p:cNvPr id="4" name="Content Placeholder 3">
            <a:extLst>
              <a:ext uri="{FF2B5EF4-FFF2-40B4-BE49-F238E27FC236}">
                <a16:creationId xmlns:a16="http://schemas.microsoft.com/office/drawing/2014/main" id="{2A0182E1-B024-4F0B-AA95-194A961401F8}"/>
              </a:ext>
            </a:extLst>
          </p:cNvPr>
          <p:cNvSpPr>
            <a:spLocks noGrp="1"/>
          </p:cNvSpPr>
          <p:nvPr>
            <p:ph sz="quarter" idx="10"/>
          </p:nvPr>
        </p:nvSpPr>
        <p:spPr>
          <a:xfrm>
            <a:off x="442913" y="192088"/>
            <a:ext cx="4835525" cy="430759"/>
          </a:xfrm>
        </p:spPr>
        <p:txBody>
          <a:bodyPr/>
          <a:lstStyle/>
          <a:p>
            <a:pPr lvl="0"/>
            <a:endParaRPr lang="en-US" dirty="0"/>
          </a:p>
        </p:txBody>
      </p:sp>
      <p:sp>
        <p:nvSpPr>
          <p:cNvPr id="6" name="Content Placeholder 5">
            <a:extLst>
              <a:ext uri="{FF2B5EF4-FFF2-40B4-BE49-F238E27FC236}">
                <a16:creationId xmlns:a16="http://schemas.microsoft.com/office/drawing/2014/main" id="{DC8F3BA6-2BB4-496F-BCBA-31CC0863EA3F}"/>
              </a:ext>
            </a:extLst>
          </p:cNvPr>
          <p:cNvSpPr>
            <a:spLocks noGrp="1"/>
          </p:cNvSpPr>
          <p:nvPr>
            <p:ph sz="quarter" idx="11"/>
          </p:nvPr>
        </p:nvSpPr>
        <p:spPr>
          <a:xfrm>
            <a:off x="442913" y="914400"/>
            <a:ext cx="2347912" cy="430213"/>
          </a:xfrm>
        </p:spPr>
        <p:txBody>
          <a:bodyPr/>
          <a:lstStyle/>
          <a:p>
            <a:pPr lvl="0"/>
            <a:endParaRPr lang="en-US" dirty="0"/>
          </a:p>
        </p:txBody>
      </p:sp>
      <p:sp>
        <p:nvSpPr>
          <p:cNvPr id="8" name="Content Placeholder 7">
            <a:extLst>
              <a:ext uri="{FF2B5EF4-FFF2-40B4-BE49-F238E27FC236}">
                <a16:creationId xmlns:a16="http://schemas.microsoft.com/office/drawing/2014/main" id="{7678B5D5-BD46-4A7F-9199-C23DC15AE5CB}"/>
              </a:ext>
            </a:extLst>
          </p:cNvPr>
          <p:cNvSpPr>
            <a:spLocks noGrp="1"/>
          </p:cNvSpPr>
          <p:nvPr>
            <p:ph sz="quarter" idx="12"/>
          </p:nvPr>
        </p:nvSpPr>
        <p:spPr>
          <a:xfrm>
            <a:off x="6384925" y="304800"/>
            <a:ext cx="3192463" cy="430759"/>
          </a:xfrm>
        </p:spPr>
        <p:txBody>
          <a:bodyPr/>
          <a:lstStyle/>
          <a:p>
            <a:pPr lvl="0"/>
            <a:endParaRPr lang="en-US" dirty="0"/>
          </a:p>
        </p:txBody>
      </p:sp>
      <p:sp>
        <p:nvSpPr>
          <p:cNvPr id="10" name="Content Placeholder 9">
            <a:extLst>
              <a:ext uri="{FF2B5EF4-FFF2-40B4-BE49-F238E27FC236}">
                <a16:creationId xmlns:a16="http://schemas.microsoft.com/office/drawing/2014/main" id="{5D0A3DF3-ED7B-41C8-934E-FA9368BBC5F2}"/>
              </a:ext>
            </a:extLst>
          </p:cNvPr>
          <p:cNvSpPr>
            <a:spLocks noGrp="1"/>
          </p:cNvSpPr>
          <p:nvPr>
            <p:ph sz="quarter" idx="13"/>
          </p:nvPr>
        </p:nvSpPr>
        <p:spPr>
          <a:xfrm>
            <a:off x="4876800" y="908050"/>
            <a:ext cx="3016250" cy="430759"/>
          </a:xfrm>
        </p:spPr>
        <p:txBody>
          <a:bodyPr/>
          <a:lstStyle>
            <a:lvl1pPr marL="0" indent="0">
              <a:buNone/>
              <a:defRPr/>
            </a:lvl1pPr>
          </a:lstStyle>
          <a:p>
            <a:pPr lvl="0"/>
            <a:endParaRPr lang="en-US" dirty="0"/>
          </a:p>
        </p:txBody>
      </p:sp>
      <p:sp>
        <p:nvSpPr>
          <p:cNvPr id="5" name="Content Placeholder 4">
            <a:extLst>
              <a:ext uri="{FF2B5EF4-FFF2-40B4-BE49-F238E27FC236}">
                <a16:creationId xmlns:a16="http://schemas.microsoft.com/office/drawing/2014/main" id="{0C60A385-6E9E-4A68-9C6F-6996A5A5D4B9}"/>
              </a:ext>
            </a:extLst>
          </p:cNvPr>
          <p:cNvSpPr>
            <a:spLocks noGrp="1"/>
          </p:cNvSpPr>
          <p:nvPr>
            <p:ph sz="quarter" idx="14"/>
          </p:nvPr>
        </p:nvSpPr>
        <p:spPr>
          <a:xfrm>
            <a:off x="3321050" y="1492250"/>
            <a:ext cx="4459288" cy="430213"/>
          </a:xfrm>
        </p:spPr>
        <p:txBody>
          <a:bodyPr/>
          <a:lstStyle/>
          <a:p>
            <a:pPr lvl="0"/>
            <a:endParaRPr lang="en-US" dirty="0"/>
          </a:p>
        </p:txBody>
      </p:sp>
      <p:sp>
        <p:nvSpPr>
          <p:cNvPr id="7" name="Text Placeholder 6">
            <a:extLst>
              <a:ext uri="{FF2B5EF4-FFF2-40B4-BE49-F238E27FC236}">
                <a16:creationId xmlns:a16="http://schemas.microsoft.com/office/drawing/2014/main" id="{5D1DB459-0B2D-437A-8301-36CEA33DEC3B}"/>
              </a:ext>
            </a:extLst>
          </p:cNvPr>
          <p:cNvSpPr>
            <a:spLocks noGrp="1"/>
          </p:cNvSpPr>
          <p:nvPr>
            <p:ph type="body" sz="quarter" idx="15"/>
          </p:nvPr>
        </p:nvSpPr>
        <p:spPr>
          <a:xfrm>
            <a:off x="4286250" y="3895725"/>
            <a:ext cx="4560888" cy="160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BE59281C-A8CF-4D3D-8D6E-8A90CC3AB674}"/>
              </a:ext>
              <a:ext uri="{C183D7F6-B498-43B3-948B-1728B52AA6E4}">
                <adec:decorative xmlns:adec="http://schemas.microsoft.com/office/drawing/2017/decorative" val="1"/>
              </a:ext>
            </a:extLst>
          </p:cNvPr>
          <p:cNvGrpSpPr/>
          <p:nvPr userDrawn="1"/>
        </p:nvGrpSpPr>
        <p:grpSpPr>
          <a:xfrm>
            <a:off x="697862" y="1"/>
            <a:ext cx="10592438" cy="6858000"/>
            <a:chOff x="697862" y="1"/>
            <a:chExt cx="10592438" cy="6858000"/>
          </a:xfrm>
        </p:grpSpPr>
        <p:sp>
          <p:nvSpPr>
            <p:cNvPr id="11" name="Parallelogram 10">
              <a:extLst>
                <a:ext uri="{FF2B5EF4-FFF2-40B4-BE49-F238E27FC236}">
                  <a16:creationId xmlns:a16="http://schemas.microsoft.com/office/drawing/2014/main" id="{FEBE11EB-CAD4-4249-8FAA-B14B458B9C55}"/>
                </a:ext>
                <a:ext uri="{C183D7F6-B498-43B3-948B-1728B52AA6E4}">
                  <adec:decorative xmlns:adec="http://schemas.microsoft.com/office/drawing/2017/decorative" val="1"/>
                </a:ext>
              </a:extLst>
            </p:cNvPr>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396A1629-3AE6-4325-A392-2D8E449FB463}"/>
                </a:ext>
                <a:ext uri="{C183D7F6-B498-43B3-948B-1728B52AA6E4}">
                  <adec:decorative xmlns:adec="http://schemas.microsoft.com/office/drawing/2017/decorative" val="1"/>
                </a:ext>
              </a:extLst>
            </p:cNvPr>
            <p:cNvSpPr/>
            <p:nvPr/>
          </p:nvSpPr>
          <p:spPr bwMode="auto">
            <a:xfrm>
              <a:off x="3478406" y="811406"/>
              <a:ext cx="5235188" cy="5235188"/>
            </a:xfrm>
            <a:prstGeom prst="ellipse">
              <a:avLst/>
            </a:prstGeom>
            <a:solidFill>
              <a:srgbClr val="000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C1347845-7A33-4A88-A6B4-616032973541}"/>
                </a:ext>
                <a:ext uri="{C183D7F6-B498-43B3-948B-1728B52AA6E4}">
                  <adec:decorative xmlns:adec="http://schemas.microsoft.com/office/drawing/2017/decorative" val="1"/>
                </a:ext>
              </a:extLst>
            </p:cNvPr>
            <p:cNvPicPr>
              <a:picLocks noChangeAspect="1"/>
            </p:cNvPicPr>
            <p:nvPr/>
          </p:nvPicPr>
          <p:blipFill rotWithShape="1">
            <a:blip r:embed="rId2" cstate="print">
              <a:alphaModFix amt="40000"/>
              <a:extLst>
                <a:ext uri="{28A0092B-C50C-407E-A947-70E740481C1C}">
                  <a14:useLocalDpi xmlns:a14="http://schemas.microsoft.com/office/drawing/2010/main"/>
                </a:ext>
              </a:extLst>
            </a:blip>
            <a:srcRect/>
            <a:stretch/>
          </p:blipFill>
          <p:spPr>
            <a:xfrm>
              <a:off x="3489071" y="811406"/>
              <a:ext cx="5213858" cy="5235188"/>
            </a:xfrm>
            <a:prstGeom prst="ellipse">
              <a:avLst/>
            </a:prstGeom>
          </p:spPr>
        </p:pic>
        <p:sp>
          <p:nvSpPr>
            <p:cNvPr id="14" name="Parallelogram 13">
              <a:extLst>
                <a:ext uri="{FF2B5EF4-FFF2-40B4-BE49-F238E27FC236}">
                  <a16:creationId xmlns:a16="http://schemas.microsoft.com/office/drawing/2014/main" id="{E771EDC3-C64B-4C99-B1D4-4C637ED397E4}"/>
                </a:ext>
                <a:ext uri="{C183D7F6-B498-43B3-948B-1728B52AA6E4}">
                  <adec:decorative xmlns:adec="http://schemas.microsoft.com/office/drawing/2017/decorative" val="1"/>
                </a:ext>
              </a:extLst>
            </p:cNvPr>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Parallelogram 14">
              <a:extLst>
                <a:ext uri="{FF2B5EF4-FFF2-40B4-BE49-F238E27FC236}">
                  <a16:creationId xmlns:a16="http://schemas.microsoft.com/office/drawing/2014/main" id="{5213F4BD-2B0C-4747-AA26-9F96CAE67F6F}"/>
                </a:ext>
                <a:ext uri="{C183D7F6-B498-43B3-948B-1728B52AA6E4}">
                  <adec:decorative xmlns:adec="http://schemas.microsoft.com/office/drawing/2017/decorative" val="1"/>
                </a:ext>
              </a:extLst>
            </p:cNvPr>
            <p:cNvSpPr/>
            <p:nvPr/>
          </p:nvSpPr>
          <p:spPr bwMode="auto">
            <a:xfrm>
              <a:off x="7517460" y="901616"/>
              <a:ext cx="2928060"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1508648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Key Poi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85D00D-FC16-42CE-A5E0-F2B6F8C67C4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47705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10631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90103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572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userDrawn="1">
          <p15:clr>
            <a:srgbClr val="FBAE40"/>
          </p15:clr>
        </p15:guide>
        <p15:guide id="32" orient="horz" pos="3552" userDrawn="1">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16474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3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06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1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1773614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0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5159375" cy="6858000"/>
          </a:xfrm>
        </p:spPr>
        <p:txBody>
          <a:bodyPr/>
          <a:lstStyle/>
          <a:p>
            <a:endParaRPr lang="en-US"/>
          </a:p>
        </p:txBody>
      </p:sp>
      <p:sp>
        <p:nvSpPr>
          <p:cNvPr id="5" name="Picture Placeholder 4">
            <a:extLst>
              <a:ext uri="{FF2B5EF4-FFF2-40B4-BE49-F238E27FC236}">
                <a16:creationId xmlns:a16="http://schemas.microsoft.com/office/drawing/2014/main" id="{398EBB2A-BE63-42A1-AB17-F835A399E11D}"/>
              </a:ext>
            </a:extLst>
          </p:cNvPr>
          <p:cNvSpPr>
            <a:spLocks noGrp="1"/>
          </p:cNvSpPr>
          <p:nvPr>
            <p:ph type="pic" sz="quarter" idx="11"/>
          </p:nvPr>
        </p:nvSpPr>
        <p:spPr>
          <a:xfrm>
            <a:off x="5159375" y="0"/>
            <a:ext cx="2346325" cy="6934200"/>
          </a:xfrm>
        </p:spPr>
        <p:txBody>
          <a:bodyPr/>
          <a:lstStyle/>
          <a:p>
            <a:endParaRPr lang="en-US"/>
          </a:p>
        </p:txBody>
      </p:sp>
      <p:sp>
        <p:nvSpPr>
          <p:cNvPr id="6" name="Picture Placeholder 4">
            <a:extLst>
              <a:ext uri="{FF2B5EF4-FFF2-40B4-BE49-F238E27FC236}">
                <a16:creationId xmlns:a16="http://schemas.microsoft.com/office/drawing/2014/main" id="{5A184A74-9693-4FDD-AB9B-A9D66017BCCD}"/>
              </a:ext>
            </a:extLst>
          </p:cNvPr>
          <p:cNvSpPr>
            <a:spLocks noGrp="1"/>
          </p:cNvSpPr>
          <p:nvPr>
            <p:ph type="pic" sz="quarter" idx="12"/>
          </p:nvPr>
        </p:nvSpPr>
        <p:spPr>
          <a:xfrm>
            <a:off x="7505700" y="0"/>
            <a:ext cx="2346325" cy="6934200"/>
          </a:xfrm>
        </p:spPr>
        <p:txBody>
          <a:bodyPr/>
          <a:lstStyle/>
          <a:p>
            <a:endParaRPr lang="en-US"/>
          </a:p>
        </p:txBody>
      </p:sp>
      <p:sp>
        <p:nvSpPr>
          <p:cNvPr id="7" name="Picture Placeholder 4">
            <a:extLst>
              <a:ext uri="{FF2B5EF4-FFF2-40B4-BE49-F238E27FC236}">
                <a16:creationId xmlns:a16="http://schemas.microsoft.com/office/drawing/2014/main" id="{6BC4F8ED-8DBC-42D6-A9B0-83BA6809E274}"/>
              </a:ext>
            </a:extLst>
          </p:cNvPr>
          <p:cNvSpPr>
            <a:spLocks noGrp="1"/>
          </p:cNvSpPr>
          <p:nvPr>
            <p:ph type="pic" sz="quarter" idx="13"/>
          </p:nvPr>
        </p:nvSpPr>
        <p:spPr>
          <a:xfrm>
            <a:off x="9852025" y="0"/>
            <a:ext cx="2346325" cy="6934200"/>
          </a:xfrm>
        </p:spPr>
        <p:txBody>
          <a:bodyPr/>
          <a:lstStyle/>
          <a:p>
            <a:endParaRPr lang="en-US"/>
          </a:p>
        </p:txBody>
      </p:sp>
    </p:spTree>
    <p:extLst>
      <p:ext uri="{BB962C8B-B14F-4D97-AF65-F5344CB8AC3E}">
        <p14:creationId xmlns:p14="http://schemas.microsoft.com/office/powerpoint/2010/main" val="172770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2_Custom Layout">
    <p:bg>
      <p:bgPr>
        <a:blipFill dpi="0" rotWithShape="1">
          <a:blip r:embed="rId2">
            <a:lum/>
          </a:blip>
          <a:srcRect/>
          <a:stretch>
            <a:fillRect l="-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3AC97-0C18-400C-84B8-F6A333AF5D98}"/>
              </a:ext>
            </a:extLst>
          </p:cNvPr>
          <p:cNvSpPr/>
          <p:nvPr userDrawn="1"/>
        </p:nvSpPr>
        <p:spPr bwMode="auto">
          <a:xfrm>
            <a:off x="2179638" y="-1"/>
            <a:ext cx="1010348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BF58BED-EFFA-40F7-A570-E5C099A0FFEE}"/>
              </a:ext>
            </a:extLst>
          </p:cNvPr>
          <p:cNvSpPr>
            <a:spLocks noGrp="1"/>
          </p:cNvSpPr>
          <p:nvPr>
            <p:ph type="pic" sz="quarter" idx="10"/>
          </p:nvPr>
        </p:nvSpPr>
        <p:spPr>
          <a:xfrm>
            <a:off x="2179638" y="-1"/>
            <a:ext cx="3291840" cy="4261900"/>
          </a:xfrm>
        </p:spPr>
        <p:txBody>
          <a:bodyPr/>
          <a:lstStyle/>
          <a:p>
            <a:endParaRPr lang="en-US"/>
          </a:p>
        </p:txBody>
      </p:sp>
      <p:sp>
        <p:nvSpPr>
          <p:cNvPr id="5" name="Picture Placeholder 3">
            <a:extLst>
              <a:ext uri="{FF2B5EF4-FFF2-40B4-BE49-F238E27FC236}">
                <a16:creationId xmlns:a16="http://schemas.microsoft.com/office/drawing/2014/main" id="{260CB0CE-5A4B-4B06-946C-363C8B633ECE}"/>
              </a:ext>
            </a:extLst>
          </p:cNvPr>
          <p:cNvSpPr>
            <a:spLocks noGrp="1"/>
          </p:cNvSpPr>
          <p:nvPr>
            <p:ph type="pic" sz="quarter" idx="11"/>
          </p:nvPr>
        </p:nvSpPr>
        <p:spPr>
          <a:xfrm>
            <a:off x="5528903" y="-1"/>
            <a:ext cx="3291840" cy="4261900"/>
          </a:xfrm>
        </p:spPr>
        <p:txBody>
          <a:bodyPr/>
          <a:lstStyle/>
          <a:p>
            <a:endParaRPr lang="en-US"/>
          </a:p>
        </p:txBody>
      </p:sp>
      <p:sp>
        <p:nvSpPr>
          <p:cNvPr id="6" name="Picture Placeholder 3">
            <a:extLst>
              <a:ext uri="{FF2B5EF4-FFF2-40B4-BE49-F238E27FC236}">
                <a16:creationId xmlns:a16="http://schemas.microsoft.com/office/drawing/2014/main" id="{ED69088A-F7A5-47E5-89BE-2EDE66FE2014}"/>
              </a:ext>
            </a:extLst>
          </p:cNvPr>
          <p:cNvSpPr>
            <a:spLocks noGrp="1"/>
          </p:cNvSpPr>
          <p:nvPr>
            <p:ph type="pic" sz="quarter" idx="12"/>
          </p:nvPr>
        </p:nvSpPr>
        <p:spPr>
          <a:xfrm>
            <a:off x="8878168" y="-1"/>
            <a:ext cx="3291840" cy="4261900"/>
          </a:xfrm>
        </p:spPr>
        <p:txBody>
          <a:bodyPr/>
          <a:lstStyle/>
          <a:p>
            <a:endParaRPr lang="en-US"/>
          </a:p>
        </p:txBody>
      </p:sp>
      <p:sp>
        <p:nvSpPr>
          <p:cNvPr id="8" name="Text Placeholder 4">
            <a:extLst>
              <a:ext uri="{FF2B5EF4-FFF2-40B4-BE49-F238E27FC236}">
                <a16:creationId xmlns:a16="http://schemas.microsoft.com/office/drawing/2014/main" id="{FA2C1B48-7DD1-4BCA-8405-1E570D021337}"/>
              </a:ext>
            </a:extLst>
          </p:cNvPr>
          <p:cNvSpPr>
            <a:spLocks noGrp="1"/>
          </p:cNvSpPr>
          <p:nvPr>
            <p:ph type="body" sz="quarter" idx="13"/>
          </p:nvPr>
        </p:nvSpPr>
        <p:spPr>
          <a:xfrm>
            <a:off x="2413539" y="4953665"/>
            <a:ext cx="7841711" cy="1708801"/>
          </a:xfrm>
        </p:spPr>
        <p:txBody>
          <a:bodyPr/>
          <a:lstStyle>
            <a:lvl1pPr>
              <a:defRPr sz="2000">
                <a:solidFill>
                  <a:schemeClr val="tx1"/>
                </a:solidFill>
              </a:defRPr>
            </a:lvl1pPr>
            <a:lvl2pPr>
              <a:defRPr>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681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09E4-6A44-4E98-8B50-7830D77135B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CBE8736-7ABB-4650-B1F4-FEBBAA18FE8C}"/>
              </a:ext>
            </a:extLst>
          </p:cNvPr>
          <p:cNvSpPr>
            <a:spLocks noGrp="1"/>
          </p:cNvSpPr>
          <p:nvPr>
            <p:ph type="body" sz="quarter" idx="10"/>
          </p:nvPr>
        </p:nvSpPr>
        <p:spPr>
          <a:xfrm>
            <a:off x="1291745" y="2453428"/>
            <a:ext cx="2011680" cy="492443"/>
          </a:xfrm>
        </p:spPr>
        <p:txBody>
          <a:bodyPr/>
          <a:lstStyle>
            <a:lvl1pPr algn="ctr">
              <a:defRPr sz="1600">
                <a:solidFill>
                  <a:schemeClr val="accent6"/>
                </a:solidFill>
              </a:defRPr>
            </a:lvl1pPr>
            <a:lvl2pPr algn="ctr">
              <a:defRPr sz="1200">
                <a:solidFill>
                  <a:schemeClr val="tx1"/>
                </a:solidFill>
              </a:defRPr>
            </a:lvl2pPr>
            <a:lvl3pPr algn="ctr">
              <a:defRPr sz="1100">
                <a:solidFill>
                  <a:schemeClr val="tx1"/>
                </a:solidFill>
              </a:defRPr>
            </a:lvl3pPr>
            <a:lvl4pPr algn="ctr">
              <a:defRPr sz="1100"/>
            </a:lvl4pPr>
            <a:lvl5pPr algn="ctr">
              <a:defRPr sz="1100"/>
            </a:lvl5pPr>
          </a:lstStyle>
          <a:p>
            <a:pPr lvl="0"/>
            <a:r>
              <a:rPr lang="en-US"/>
              <a:t>Click to edit Master text styles</a:t>
            </a:r>
          </a:p>
        </p:txBody>
      </p:sp>
      <p:sp>
        <p:nvSpPr>
          <p:cNvPr id="5" name="Text Placeholder 3">
            <a:extLst>
              <a:ext uri="{FF2B5EF4-FFF2-40B4-BE49-F238E27FC236}">
                <a16:creationId xmlns:a16="http://schemas.microsoft.com/office/drawing/2014/main" id="{D0A9D75C-1303-45CB-93A5-53186EFC1FC0}"/>
              </a:ext>
            </a:extLst>
          </p:cNvPr>
          <p:cNvSpPr>
            <a:spLocks noGrp="1"/>
          </p:cNvSpPr>
          <p:nvPr>
            <p:ph type="body" sz="quarter" idx="11"/>
          </p:nvPr>
        </p:nvSpPr>
        <p:spPr>
          <a:xfrm>
            <a:off x="3902710" y="2453428"/>
            <a:ext cx="2011680" cy="677108"/>
          </a:xfrm>
        </p:spPr>
        <p:txBody>
          <a:bodyPr/>
          <a:lstStyle>
            <a:lvl1pPr algn="ctr">
              <a:defRPr sz="1600">
                <a:solidFill>
                  <a:schemeClr val="accent6"/>
                </a:solidFill>
              </a:defRPr>
            </a:lvl1pPr>
            <a:lvl2pPr algn="ctr">
              <a:defRPr sz="1100">
                <a:solidFill>
                  <a:schemeClr val="tx1"/>
                </a:solidFill>
              </a:defRPr>
            </a:lvl2pPr>
            <a:lvl3pPr algn="ctr">
              <a:defRPr sz="1100">
                <a:solidFill>
                  <a:schemeClr val="tx1"/>
                </a:solidFill>
              </a:defRPr>
            </a:lvl3pPr>
            <a:lvl4pPr algn="ctr">
              <a:defRPr sz="1100"/>
            </a:lvl4pPr>
            <a:lvl5pPr algn="ctr">
              <a:defRPr sz="1100"/>
            </a:lvl5pPr>
          </a:lstStyle>
          <a:p>
            <a:pPr lvl="0"/>
            <a:r>
              <a:rPr lang="en-US"/>
              <a:t>Click to edit Master text styles</a:t>
            </a:r>
          </a:p>
          <a:p>
            <a:pPr lvl="1"/>
            <a:endParaRPr lang="en-US"/>
          </a:p>
        </p:txBody>
      </p:sp>
      <p:sp>
        <p:nvSpPr>
          <p:cNvPr id="6" name="Text Placeholder 3">
            <a:extLst>
              <a:ext uri="{FF2B5EF4-FFF2-40B4-BE49-F238E27FC236}">
                <a16:creationId xmlns:a16="http://schemas.microsoft.com/office/drawing/2014/main" id="{AA44FA32-50DA-4D2A-992D-8BBF7C60850D}"/>
              </a:ext>
            </a:extLst>
          </p:cNvPr>
          <p:cNvSpPr>
            <a:spLocks noGrp="1"/>
          </p:cNvSpPr>
          <p:nvPr>
            <p:ph type="body" sz="quarter" idx="12"/>
          </p:nvPr>
        </p:nvSpPr>
        <p:spPr>
          <a:xfrm>
            <a:off x="6513675" y="2453428"/>
            <a:ext cx="2011680" cy="677108"/>
          </a:xfrm>
        </p:spPr>
        <p:txBody>
          <a:bodyPr/>
          <a:lstStyle>
            <a:lvl1pPr algn="ctr">
              <a:defRPr sz="1600">
                <a:solidFill>
                  <a:schemeClr val="accent6"/>
                </a:solidFill>
              </a:defRPr>
            </a:lvl1pPr>
            <a:lvl2pPr algn="ctr">
              <a:defRPr sz="1100">
                <a:solidFill>
                  <a:schemeClr val="tx1"/>
                </a:solidFill>
              </a:defRPr>
            </a:lvl2pPr>
            <a:lvl3pPr algn="ctr">
              <a:defRPr sz="1100">
                <a:solidFill>
                  <a:schemeClr val="tx1"/>
                </a:solidFill>
              </a:defRPr>
            </a:lvl3pPr>
            <a:lvl4pPr algn="ctr">
              <a:defRPr sz="1100"/>
            </a:lvl4pPr>
            <a:lvl5pPr algn="ctr">
              <a:defRPr sz="1100"/>
            </a:lvl5pPr>
          </a:lstStyle>
          <a:p>
            <a:pPr lvl="0"/>
            <a:r>
              <a:rPr lang="en-US"/>
              <a:t>Click to edit Master text styles</a:t>
            </a:r>
          </a:p>
          <a:p>
            <a:pPr lvl="1"/>
            <a:endParaRPr lang="en-US"/>
          </a:p>
        </p:txBody>
      </p:sp>
      <p:sp>
        <p:nvSpPr>
          <p:cNvPr id="7" name="Text Placeholder 3">
            <a:extLst>
              <a:ext uri="{FF2B5EF4-FFF2-40B4-BE49-F238E27FC236}">
                <a16:creationId xmlns:a16="http://schemas.microsoft.com/office/drawing/2014/main" id="{30EA83CE-F5CF-475A-9D3B-2077387B2157}"/>
              </a:ext>
            </a:extLst>
          </p:cNvPr>
          <p:cNvSpPr>
            <a:spLocks noGrp="1"/>
          </p:cNvSpPr>
          <p:nvPr>
            <p:ph type="body" sz="quarter" idx="13"/>
          </p:nvPr>
        </p:nvSpPr>
        <p:spPr>
          <a:xfrm>
            <a:off x="9124640" y="2453428"/>
            <a:ext cx="2011680" cy="492443"/>
          </a:xfrm>
        </p:spPr>
        <p:txBody>
          <a:bodyPr/>
          <a:lstStyle>
            <a:lvl1pPr algn="ctr">
              <a:defRPr sz="1600">
                <a:solidFill>
                  <a:schemeClr val="accent6"/>
                </a:solidFill>
              </a:defRPr>
            </a:lvl1pPr>
            <a:lvl2pPr algn="ctr">
              <a:defRPr sz="1200">
                <a:solidFill>
                  <a:schemeClr val="tx1"/>
                </a:solidFill>
              </a:defRPr>
            </a:lvl2pPr>
            <a:lvl3pPr algn="ctr">
              <a:defRPr sz="1100">
                <a:solidFill>
                  <a:schemeClr val="tx1"/>
                </a:solidFill>
              </a:defRPr>
            </a:lvl3pPr>
            <a:lvl4pPr algn="ctr">
              <a:defRPr sz="1100"/>
            </a:lvl4pPr>
            <a:lvl5pPr algn="ctr">
              <a:defRPr sz="1100"/>
            </a:lvl5pPr>
          </a:lstStyle>
          <a:p>
            <a:pPr lvl="0"/>
            <a:r>
              <a:rPr lang="en-US"/>
              <a:t>Click to edit Master text styles</a:t>
            </a:r>
          </a:p>
        </p:txBody>
      </p:sp>
    </p:spTree>
    <p:extLst>
      <p:ext uri="{BB962C8B-B14F-4D97-AF65-F5344CB8AC3E}">
        <p14:creationId xmlns:p14="http://schemas.microsoft.com/office/powerpoint/2010/main" val="16367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l="-1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63768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041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mp; Non-bulleted text">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268824" y="3325051"/>
            <a:ext cx="5682218" cy="1964705"/>
          </a:xfrm>
        </p:spPr>
        <p:txBody>
          <a:bodyPr/>
          <a:lstStyle>
            <a:lvl1pPr marL="0" indent="0" algn="l">
              <a:buNone/>
              <a:defRPr>
                <a:gradFill>
                  <a:gsLst>
                    <a:gs pos="1250">
                      <a:schemeClr val="tx1"/>
                    </a:gs>
                    <a:gs pos="99000">
                      <a:schemeClr val="tx1"/>
                    </a:gs>
                  </a:gsLst>
                  <a:lin ang="5400000" scaled="0"/>
                </a:gradFill>
              </a:defRPr>
            </a:lvl1pPr>
            <a:lvl2pPr marL="0" indent="0" algn="l">
              <a:buFontTx/>
              <a:buNone/>
              <a:defRPr sz="1863"/>
            </a:lvl2pPr>
            <a:lvl3pPr marL="224015" indent="0" algn="l">
              <a:buNone/>
              <a:defRPr/>
            </a:lvl3pPr>
            <a:lvl4pPr marL="448029" indent="0" algn="l">
              <a:buNone/>
              <a:defRPr/>
            </a:lvl4pPr>
            <a:lvl5pPr marL="672046" indent="0" algn="l">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E55FBEE-1EDF-434E-BDE9-4E219A63B880}"/>
              </a:ext>
            </a:extLst>
          </p:cNvPr>
          <p:cNvSpPr>
            <a:spLocks noGrp="1"/>
          </p:cNvSpPr>
          <p:nvPr>
            <p:ph type="title"/>
          </p:nvPr>
        </p:nvSpPr>
        <p:spPr>
          <a:xfrm>
            <a:off x="6268824" y="2405063"/>
            <a:ext cx="5521919" cy="744014"/>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72263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896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8_Custom Layout">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2157514"/>
          </a:xfrm>
        </p:spPr>
        <p:txBody>
          <a:bodyPr/>
          <a:lstStyle>
            <a:lvl1pPr marL="0" indent="0">
              <a:buNone/>
              <a:defRPr>
                <a:solidFill>
                  <a:schemeClr val="tx1"/>
                </a:solidFill>
              </a:defRPr>
            </a:lvl1pPr>
            <a:lvl2pPr marL="0" indent="0">
              <a:buNone/>
              <a:defRPr sz="2000">
                <a:solidFill>
                  <a:schemeClr val="tx1"/>
                </a:solidFill>
              </a:defRPr>
            </a:lvl2pPr>
            <a:lvl3pPr marL="0" indent="0" algn="r">
              <a:spcBef>
                <a:spcPts val="1800"/>
              </a:spcBef>
              <a:buNone/>
              <a:defRPr sz="1400" cap="all" baseline="0">
                <a:solidFill>
                  <a:schemeClr val="tx1"/>
                </a:solidFill>
              </a:defRPr>
            </a:lvl3pPr>
            <a:lvl4pPr marL="0" indent="0" algn="r">
              <a:spcAft>
                <a:spcPts val="0"/>
              </a:spcAft>
              <a:buNone/>
              <a:defRPr sz="1200">
                <a:solidFill>
                  <a:schemeClr val="tx1"/>
                </a:solidFill>
              </a:defRPr>
            </a:lvl4pPr>
            <a:lvl5pPr marL="0" indent="0">
              <a:buNone/>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694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6429"/>
            <a:ext cx="9624683" cy="677108"/>
          </a:xfrm>
        </p:spPr>
        <p:txBody>
          <a:bodyPr wrap="square" anchor="b" anchorCtr="0">
            <a:spAutoFit/>
          </a:bodyPr>
          <a:lstStyle>
            <a:lvl1pPr>
              <a:defRPr sz="4400">
                <a:gradFill flip="none" rotWithShape="1">
                  <a:gsLst>
                    <a:gs pos="100000">
                      <a:srgbClr val="50E6FF"/>
                    </a:gs>
                    <a:gs pos="0">
                      <a:srgbClr val="0078D4"/>
                    </a:gs>
                  </a:gsLst>
                  <a:lin ang="4800000" scaled="0"/>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2" name="Text Placeholder 4">
            <a:extLst>
              <a:ext uri="{FF2B5EF4-FFF2-40B4-BE49-F238E27FC236}">
                <a16:creationId xmlns:a16="http://schemas.microsoft.com/office/drawing/2014/main" id="{CDDFFF5F-F843-4F0E-BA81-1CC563655509}"/>
              </a:ext>
            </a:extLst>
          </p:cNvPr>
          <p:cNvSpPr>
            <a:spLocks noGrp="1"/>
          </p:cNvSpPr>
          <p:nvPr>
            <p:ph type="body" sz="quarter" idx="15" hasCustomPrompt="1"/>
          </p:nvPr>
        </p:nvSpPr>
        <p:spPr>
          <a:xfrm>
            <a:off x="582042" y="2467908"/>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92562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268824" y="3325051"/>
            <a:ext cx="5682218" cy="1587422"/>
          </a:xfrm>
        </p:spPr>
        <p:txBody>
          <a:bodyPr/>
          <a:lstStyle>
            <a:lvl1pPr marL="0" indent="0" algn="l">
              <a:buNone/>
              <a:defRPr>
                <a:gradFill>
                  <a:gsLst>
                    <a:gs pos="1250">
                      <a:schemeClr val="tx1"/>
                    </a:gs>
                    <a:gs pos="99000">
                      <a:schemeClr val="tx1"/>
                    </a:gs>
                  </a:gsLst>
                  <a:lin ang="5400000" scaled="0"/>
                </a:gradFill>
              </a:defRPr>
            </a:lvl1pPr>
            <a:lvl2pPr marL="0" indent="0" algn="l">
              <a:buFontTx/>
              <a:buNone/>
              <a:defRPr sz="1863"/>
            </a:lvl2pPr>
            <a:lvl3pPr marL="0" indent="0" algn="l">
              <a:buNone/>
              <a:defRPr>
                <a:solidFill>
                  <a:schemeClr val="accent2"/>
                </a:solidFill>
              </a:defRPr>
            </a:lvl3pPr>
            <a:lvl4pPr marL="0" indent="0" algn="l">
              <a:buNone/>
              <a:defRPr>
                <a:solidFill>
                  <a:schemeClr val="accent2"/>
                </a:solidFill>
              </a:defRPr>
            </a:lvl4pPr>
            <a:lvl5pPr marL="0" indent="0" algn="l">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E55FBEE-1EDF-434E-BDE9-4E219A63B880}"/>
              </a:ext>
            </a:extLst>
          </p:cNvPr>
          <p:cNvSpPr>
            <a:spLocks noGrp="1"/>
          </p:cNvSpPr>
          <p:nvPr>
            <p:ph type="title"/>
          </p:nvPr>
        </p:nvSpPr>
        <p:spPr>
          <a:xfrm>
            <a:off x="6268824" y="2718191"/>
            <a:ext cx="5521919" cy="430887"/>
          </a:xfrm>
        </p:spPr>
        <p:txBody>
          <a:bodyPr anchor="b"/>
          <a:lstStyle>
            <a:lvl1pPr algn="l">
              <a:defRPr sz="2800"/>
            </a:lvl1pPr>
          </a:lstStyle>
          <a:p>
            <a:r>
              <a:rPr lang="en-US"/>
              <a:t>Click to edit Master title style</a:t>
            </a:r>
          </a:p>
        </p:txBody>
      </p:sp>
    </p:spTree>
    <p:extLst>
      <p:ext uri="{BB962C8B-B14F-4D97-AF65-F5344CB8AC3E}">
        <p14:creationId xmlns:p14="http://schemas.microsoft.com/office/powerpoint/2010/main" val="4092323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6096000" y="113211"/>
            <a:ext cx="5965371" cy="6540138"/>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5290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9_Custom Layou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EA0361-89D8-4E58-BCD5-0E60A2642494}"/>
              </a:ext>
            </a:extLst>
          </p:cNvPr>
          <p:cNvSpPr>
            <a:spLocks noGrp="1"/>
          </p:cNvSpPr>
          <p:nvPr>
            <p:ph type="pic" sz="quarter" idx="12"/>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2262158"/>
          </a:xfrm>
        </p:spPr>
        <p:txBody>
          <a:bodyPr/>
          <a:lstStyle>
            <a:lvl1pPr marL="0" indent="0">
              <a:buNone/>
              <a:defRPr>
                <a:solidFill>
                  <a:schemeClr val="tx1"/>
                </a:solidFill>
              </a:defRPr>
            </a:lvl1pPr>
            <a:lvl2pPr marL="0" indent="0">
              <a:buNone/>
              <a:defRPr sz="2000">
                <a:solidFill>
                  <a:schemeClr val="tx1"/>
                </a:solidFill>
              </a:defRPr>
            </a:lvl2pPr>
            <a:lvl3pPr marL="0" indent="0" algn="r">
              <a:spcBef>
                <a:spcPts val="1800"/>
              </a:spcBef>
              <a:buNone/>
              <a:defRPr sz="1600" b="1" cap="all" baseline="0">
                <a:solidFill>
                  <a:schemeClr val="tx1"/>
                </a:solidFill>
              </a:defRPr>
            </a:lvl3pPr>
            <a:lvl4pPr marL="0" indent="0" algn="r">
              <a:spcAft>
                <a:spcPts val="0"/>
              </a:spcAft>
              <a:buNone/>
              <a:defRPr sz="1400" b="1">
                <a:solidFill>
                  <a:schemeClr val="tx1"/>
                </a:solidFill>
              </a:defRPr>
            </a:lvl4pPr>
            <a:lvl5pPr marL="0" indent="0">
              <a:buNone/>
              <a:defRPr sz="1600" b="1">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0390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Azure Data All Hands">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1775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3_Case Study - Square photo ">
    <p:bg>
      <p:bgRef idx="1001">
        <a:schemeClr val="bg1"/>
      </p:bgRef>
    </p:bg>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3318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4_Case Study - Square photo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lvl1pPr algn="l">
              <a:defRPr/>
            </a:lvl1pPr>
          </a:lstStyle>
          <a:p>
            <a:r>
              <a:rPr lang="en-US"/>
              <a:t>Click to edit Master title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153032"/>
            <a:ext cx="5040313" cy="307777"/>
          </a:xfrm>
        </p:spPr>
        <p:txBody>
          <a:bodyPr/>
          <a:lstStyle>
            <a:lvl1pPr marL="0" indent="0">
              <a:spcBef>
                <a:spcPts val="1200"/>
              </a:spcBef>
              <a:spcAft>
                <a:spcPts val="0"/>
              </a:spcAft>
              <a:buNone/>
              <a:defRPr sz="2000">
                <a:solidFill>
                  <a:schemeClr val="accent6"/>
                </a:solidFill>
                <a:latin typeface="+mn-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p:txBody>
      </p:sp>
    </p:spTree>
    <p:extLst>
      <p:ext uri="{BB962C8B-B14F-4D97-AF65-F5344CB8AC3E}">
        <p14:creationId xmlns:p14="http://schemas.microsoft.com/office/powerpoint/2010/main" val="3098093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2_Case Study - Square photo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lvl1pPr algn="l">
              <a:defRPr/>
            </a:lvl1pPr>
          </a:lstStyle>
          <a:p>
            <a:r>
              <a:rPr lang="en-US"/>
              <a:t>Click to edit Master title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153032"/>
            <a:ext cx="5040313" cy="307777"/>
          </a:xfrm>
        </p:spPr>
        <p:txBody>
          <a:bodyPr/>
          <a:lstStyle>
            <a:lvl1pPr marL="0" indent="0">
              <a:spcBef>
                <a:spcPts val="1200"/>
              </a:spcBef>
              <a:spcAft>
                <a:spcPts val="0"/>
              </a:spcAft>
              <a:buNone/>
              <a:defRPr sz="2000">
                <a:solidFill>
                  <a:schemeClr val="accent6"/>
                </a:solidFill>
                <a:latin typeface="+mn-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p:txBody>
      </p:sp>
      <p:sp>
        <p:nvSpPr>
          <p:cNvPr id="4" name="Text Placeholder 7">
            <a:extLst>
              <a:ext uri="{FF2B5EF4-FFF2-40B4-BE49-F238E27FC236}">
                <a16:creationId xmlns:a16="http://schemas.microsoft.com/office/drawing/2014/main" id="{1FF6243F-6D3B-4A7C-BD86-3C05E7A28C9A}"/>
              </a:ext>
            </a:extLst>
          </p:cNvPr>
          <p:cNvSpPr>
            <a:spLocks noGrp="1"/>
          </p:cNvSpPr>
          <p:nvPr>
            <p:ph type="body" sz="quarter" idx="12"/>
          </p:nvPr>
        </p:nvSpPr>
        <p:spPr>
          <a:xfrm>
            <a:off x="630426" y="2151858"/>
            <a:ext cx="5040313" cy="1431161"/>
          </a:xfrm>
        </p:spPr>
        <p:txBody>
          <a:bodyPr/>
          <a:lstStyle>
            <a:lvl1pPr marL="0" indent="0">
              <a:spcBef>
                <a:spcPts val="1200"/>
              </a:spcBef>
              <a:spcAft>
                <a:spcPts val="0"/>
              </a:spcAft>
              <a:buNone/>
              <a:defRPr sz="2000">
                <a:solidFill>
                  <a:schemeClr val="accent6"/>
                </a:solidFill>
                <a:latin typeface="+mj-lt"/>
              </a:defRPr>
            </a:lvl1pPr>
            <a:lvl2pPr marL="0" indent="0">
              <a:spcBef>
                <a:spcPts val="0"/>
              </a:spcBef>
              <a:spcAft>
                <a:spcPts val="600"/>
              </a:spcAft>
              <a:buNone/>
              <a:defRPr sz="1400">
                <a:solidFill>
                  <a:schemeClr val="tx1"/>
                </a:solidFill>
              </a:defRPr>
            </a:lvl2pPr>
            <a:lvl3pPr marL="171450" indent="-171450">
              <a:spcAft>
                <a:spcPts val="600"/>
              </a:spcAft>
              <a:buFont typeface="Arial" panose="020B0604020202020204" pitchFamily="34" charset="0"/>
              <a:buChar char="•"/>
              <a:defRPr sz="1200">
                <a:solidFill>
                  <a:schemeClr val="tx1"/>
                </a:solidFill>
              </a:defRPr>
            </a:lvl3pPr>
            <a:lvl4pPr marL="0" indent="0">
              <a:spcAft>
                <a:spcPts val="600"/>
              </a:spcAft>
              <a:buNone/>
              <a:defRPr sz="1100">
                <a:solidFill>
                  <a:schemeClr val="tx1"/>
                </a:solidFill>
              </a:defRPr>
            </a:lvl4pPr>
            <a:lvl5pPr marL="0" indent="0">
              <a:spcAft>
                <a:spcPts val="600"/>
              </a:spcAft>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417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CENTER">
    <p:bg>
      <p:bgRef idx="1001">
        <a:schemeClr val="bg1"/>
      </p:bgRef>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204573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3503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CENTER &amp; SUB">
    <p:bg>
      <p:bgRef idx="1001">
        <a:schemeClr val="bg1"/>
      </p:bgRef>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6"/>
                </a:solidFill>
                <a:latin typeface="+mn-lt"/>
              </a:defRPr>
            </a:lvl1pPr>
          </a:lstStyle>
          <a:p>
            <a:pPr lvl="0"/>
            <a:r>
              <a:rPr lang="en-US" err="1"/>
              <a:t>Subheader</a:t>
            </a:r>
            <a:endParaRPr lang="en-US"/>
          </a:p>
        </p:txBody>
      </p:sp>
    </p:spTree>
    <p:extLst>
      <p:ext uri="{BB962C8B-B14F-4D97-AF65-F5344CB8AC3E}">
        <p14:creationId xmlns:p14="http://schemas.microsoft.com/office/powerpoint/2010/main" val="10143298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7967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74883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531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204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979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9447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4243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74490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47665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118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713817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46075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lgn="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47459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8675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lgn="l">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989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08792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61127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62600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5912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175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993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icture containing person, indoor, table, computer&#10;&#10;Description automatically generated">
            <a:extLst>
              <a:ext uri="{FF2B5EF4-FFF2-40B4-BE49-F238E27FC236}">
                <a16:creationId xmlns:a16="http://schemas.microsoft.com/office/drawing/2014/main" id="{C5675DA3-1E5B-4C43-A9E8-3251C1F95B09}"/>
              </a:ext>
            </a:extLst>
          </p:cNvPr>
          <p:cNvPicPr>
            <a:picLocks noChangeAspect="1"/>
          </p:cNvPicPr>
          <p:nvPr userDrawn="1"/>
        </p:nvPicPr>
        <p:blipFill rotWithShape="1">
          <a:blip r:embed="rId3">
            <a:clrChange>
              <a:clrFrom>
                <a:srgbClr val="254D7E"/>
              </a:clrFrom>
              <a:clrTo>
                <a:srgbClr val="254D7E">
                  <a:alpha val="0"/>
                </a:srgbClr>
              </a:clrTo>
            </a:clrChange>
          </a:blip>
          <a:srcRect l="28391" r="5002"/>
          <a:stretch/>
        </p:blipFill>
        <p:spPr>
          <a:xfrm>
            <a:off x="5343524" y="0"/>
            <a:ext cx="6848475" cy="6858000"/>
          </a:xfrm>
          <a:prstGeom prst="rect">
            <a:avLst/>
          </a:prstGeom>
        </p:spPr>
      </p:pic>
      <p:pic>
        <p:nvPicPr>
          <p:cNvPr id="8" name="Picture 7" descr="A picture containing transport, building, ceiling, balloon&#10;&#10;Description automatically generated">
            <a:extLst>
              <a:ext uri="{FF2B5EF4-FFF2-40B4-BE49-F238E27FC236}">
                <a16:creationId xmlns:a16="http://schemas.microsoft.com/office/drawing/2014/main" id="{E484B845-9245-4982-8C4E-36F59BD66DDE}"/>
              </a:ext>
            </a:extLst>
          </p:cNvPr>
          <p:cNvPicPr>
            <a:picLocks noChangeAspect="1"/>
          </p:cNvPicPr>
          <p:nvPr userDrawn="1"/>
        </p:nvPicPr>
        <p:blipFill rotWithShape="1">
          <a:blip r:embed="rId4">
            <a:alphaModFix amt="10000"/>
          </a:blip>
          <a:srcRect l="43691" t="16000"/>
          <a:stretch/>
        </p:blipFill>
        <p:spPr>
          <a:xfrm>
            <a:off x="5343524" y="0"/>
            <a:ext cx="6848476" cy="6858000"/>
          </a:xfrm>
          <a:prstGeom prst="rect">
            <a:avLst/>
          </a:prstGeom>
        </p:spPr>
      </p:pic>
      <p:pic>
        <p:nvPicPr>
          <p:cNvPr id="10" name="Picture 9">
            <a:extLst>
              <a:ext uri="{FF2B5EF4-FFF2-40B4-BE49-F238E27FC236}">
                <a16:creationId xmlns:a16="http://schemas.microsoft.com/office/drawing/2014/main" id="{2F3069D5-F9A1-44ED-B4F6-413466B1811E}"/>
              </a:ext>
            </a:extLst>
          </p:cNvPr>
          <p:cNvPicPr>
            <a:picLocks noChangeAspect="1"/>
          </p:cNvPicPr>
          <p:nvPr userDrawn="1"/>
        </p:nvPicPr>
        <p:blipFill rotWithShape="1">
          <a:blip r:embed="rId5"/>
          <a:srcRect r="50586"/>
          <a:stretch/>
        </p:blipFill>
        <p:spPr>
          <a:xfrm>
            <a:off x="7693000" y="0"/>
            <a:ext cx="4508523" cy="6858000"/>
          </a:xfrm>
          <a:prstGeom prst="rect">
            <a:avLst/>
          </a:prstGeom>
        </p:spPr>
      </p:pic>
    </p:spTree>
    <p:extLst>
      <p:ext uri="{BB962C8B-B14F-4D97-AF65-F5344CB8AC3E}">
        <p14:creationId xmlns:p14="http://schemas.microsoft.com/office/powerpoint/2010/main" val="3642589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792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69765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9434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1631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739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044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1418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46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89773-7151-4E21-8F9C-706D62718CC6}"/>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B31725ED-12E7-40CE-88D0-B69A3A8D84DE}"/>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652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996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52008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85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040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2176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8823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16362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5963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3705444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0723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564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4178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096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7241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1436688"/>
            <a:ext cx="3938522" cy="984885"/>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2463324"/>
            <a:ext cx="3936933" cy="1068388"/>
          </a:xfrm>
        </p:spPr>
        <p:txBody>
          <a:bodyPr/>
          <a:lstStyle>
            <a:lvl1pPr algn="l">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Text Placeholder 4">
            <a:extLst>
              <a:ext uri="{FF2B5EF4-FFF2-40B4-BE49-F238E27FC236}">
                <a16:creationId xmlns:a16="http://schemas.microsoft.com/office/drawing/2014/main" id="{389B202F-DA5A-479E-AF17-8C302396BD1F}"/>
              </a:ext>
            </a:extLst>
          </p:cNvPr>
          <p:cNvSpPr>
            <a:spLocks noGrp="1"/>
          </p:cNvSpPr>
          <p:nvPr>
            <p:ph type="body" sz="quarter" idx="11"/>
          </p:nvPr>
        </p:nvSpPr>
        <p:spPr>
          <a:xfrm>
            <a:off x="588963" y="3531712"/>
            <a:ext cx="3767137" cy="1431161"/>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5691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4288537" y="1436688"/>
            <a:ext cx="3938522" cy="984885"/>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287837" y="2463324"/>
            <a:ext cx="3936933" cy="1068388"/>
          </a:xfrm>
        </p:spPr>
        <p:txBody>
          <a:bodyPr/>
          <a:lstStyle>
            <a:lvl1pPr algn="l">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Text Placeholder 4">
            <a:extLst>
              <a:ext uri="{FF2B5EF4-FFF2-40B4-BE49-F238E27FC236}">
                <a16:creationId xmlns:a16="http://schemas.microsoft.com/office/drawing/2014/main" id="{389B202F-DA5A-479E-AF17-8C302396BD1F}"/>
              </a:ext>
            </a:extLst>
          </p:cNvPr>
          <p:cNvSpPr>
            <a:spLocks noGrp="1"/>
          </p:cNvSpPr>
          <p:nvPr>
            <p:ph type="body" sz="quarter" idx="11"/>
          </p:nvPr>
        </p:nvSpPr>
        <p:spPr>
          <a:xfrm>
            <a:off x="588963" y="3988912"/>
            <a:ext cx="3767137" cy="1461939"/>
          </a:xfrm>
        </p:spPr>
        <p:txBody>
          <a:bodyPr/>
          <a:lstStyle>
            <a:lvl1pPr>
              <a:spcAft>
                <a:spcPts val="1200"/>
              </a:spcAft>
              <a:defRPr sz="1800">
                <a:solidFill>
                  <a:schemeClr val="accent2"/>
                </a:solidFill>
              </a:defRPr>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205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1436688"/>
            <a:ext cx="2240395" cy="1537248"/>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655107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941070"/>
            <a:ext cx="11018520" cy="492443"/>
          </a:xfrm>
        </p:spPr>
        <p:txBody>
          <a:bodyPr/>
          <a:lstStyle>
            <a:lvl1pPr algn="ctr">
              <a:defRPr/>
            </a:lvl1pPr>
          </a:lstStyle>
          <a:p>
            <a:r>
              <a:rPr lang="en-US"/>
              <a:t>Click to edit Master title style</a:t>
            </a:r>
          </a:p>
        </p:txBody>
      </p:sp>
      <p:sp>
        <p:nvSpPr>
          <p:cNvPr id="3" name="Text Placeholder 3">
            <a:extLst>
              <a:ext uri="{FF2B5EF4-FFF2-40B4-BE49-F238E27FC236}">
                <a16:creationId xmlns:a16="http://schemas.microsoft.com/office/drawing/2014/main" id="{573AE30C-1931-4CDB-A44A-7BF14981D042}"/>
              </a:ext>
            </a:extLst>
          </p:cNvPr>
          <p:cNvSpPr>
            <a:spLocks noGrp="1"/>
          </p:cNvSpPr>
          <p:nvPr>
            <p:ph type="body" sz="quarter" idx="10"/>
          </p:nvPr>
        </p:nvSpPr>
        <p:spPr>
          <a:xfrm>
            <a:off x="588963" y="1501747"/>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2872137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1346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a:xfrm>
            <a:off x="588263" y="4160520"/>
            <a:ext cx="11018520" cy="492443"/>
          </a:xfrm>
        </p:spPr>
        <p:txBody>
          <a:bodyPr/>
          <a:lstStyle/>
          <a:p>
            <a:r>
              <a:rPr lang="en-US"/>
              <a:t>Click to edit Master title style</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12970" y="5001043"/>
            <a:ext cx="283464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542655" y="5001043"/>
            <a:ext cx="283464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92480" y="5001043"/>
            <a:ext cx="2834640"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6" name="Picture Placeholder 5">
            <a:extLst>
              <a:ext uri="{FF2B5EF4-FFF2-40B4-BE49-F238E27FC236}">
                <a16:creationId xmlns:a16="http://schemas.microsoft.com/office/drawing/2014/main" id="{A4C2E99F-88F1-42BD-9FCF-461F9AEE48D7}"/>
              </a:ext>
            </a:extLst>
          </p:cNvPr>
          <p:cNvSpPr>
            <a:spLocks noGrp="1"/>
          </p:cNvSpPr>
          <p:nvPr>
            <p:ph type="pic" sz="quarter" idx="21"/>
          </p:nvPr>
        </p:nvSpPr>
        <p:spPr>
          <a:xfrm>
            <a:off x="0" y="0"/>
            <a:ext cx="12271375" cy="3686175"/>
          </a:xfrm>
        </p:spPr>
        <p:txBody>
          <a:bodyPr/>
          <a:lstStyle/>
          <a:p>
            <a:endParaRPr lang="en-US"/>
          </a:p>
        </p:txBody>
      </p:sp>
    </p:spTree>
    <p:extLst>
      <p:ext uri="{BB962C8B-B14F-4D97-AF65-F5344CB8AC3E}">
        <p14:creationId xmlns:p14="http://schemas.microsoft.com/office/powerpoint/2010/main" val="9054852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2514600"/>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2514600"/>
            <a:ext cx="2743200" cy="2638573"/>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2514600"/>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2514600"/>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33852936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2370137"/>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560210" y="-968226"/>
            <a:ext cx="11018520" cy="553998"/>
          </a:xfrm>
        </p:spPr>
        <p:txBody>
          <a:bodyPr/>
          <a:lstStyle/>
          <a:p>
            <a:r>
              <a:rPr lang="en-US"/>
              <a:t>Click to edit Master title style</a:t>
            </a:r>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9229141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5" name="Picture 4" descr="Microsoft Azure">
            <a:extLst>
              <a:ext uri="{FF2B5EF4-FFF2-40B4-BE49-F238E27FC236}">
                <a16:creationId xmlns:a16="http://schemas.microsoft.com/office/drawing/2014/main" id="{0BA57F09-1314-49C1-9753-C837B211F96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64482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9_Custom Layout">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3505F90-0D63-4E56-9C30-EA68F9FFCF23}"/>
              </a:ext>
            </a:extLst>
          </p:cNvPr>
          <p:cNvSpPr>
            <a:spLocks noGrp="1"/>
          </p:cNvSpPr>
          <p:nvPr>
            <p:ph type="pic" sz="quarter" idx="11"/>
          </p:nvPr>
        </p:nvSpPr>
        <p:spPr>
          <a:xfrm>
            <a:off x="0" y="0"/>
            <a:ext cx="12192000" cy="4095750"/>
          </a:xfrm>
        </p:spPr>
        <p:txBody>
          <a:bodyPr/>
          <a:lstStyle/>
          <a:p>
            <a:endParaRPr lang="en-US"/>
          </a:p>
        </p:txBody>
      </p:sp>
      <p:sp>
        <p:nvSpPr>
          <p:cNvPr id="2" name="Title 1">
            <a:extLst>
              <a:ext uri="{FF2B5EF4-FFF2-40B4-BE49-F238E27FC236}">
                <a16:creationId xmlns:a16="http://schemas.microsoft.com/office/drawing/2014/main" id="{18160040-994A-433C-B2F2-E42BCF7A3C98}"/>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7CF35FC4-01A5-4607-8710-D4FE65194877}"/>
              </a:ext>
            </a:extLst>
          </p:cNvPr>
          <p:cNvSpPr>
            <a:spLocks noGrp="1"/>
          </p:cNvSpPr>
          <p:nvPr>
            <p:ph type="body" sz="quarter" idx="10"/>
          </p:nvPr>
        </p:nvSpPr>
        <p:spPr>
          <a:xfrm>
            <a:off x="591568" y="929890"/>
            <a:ext cx="11017820" cy="307777"/>
          </a:xfrm>
        </p:spPr>
        <p:txBody>
          <a:bodyPr/>
          <a:lstStyle>
            <a:lvl1pPr marL="0" indent="0">
              <a:buNone/>
              <a:defRPr lang="en-US" sz="2000" b="0" kern="1200" cap="none" spc="-50" baseline="0" dirty="0" smtClean="0">
                <a:ln w="3175">
                  <a:noFill/>
                </a:ln>
                <a:solidFill>
                  <a:schemeClr val="tx1"/>
                </a:solidFill>
                <a:effectLst/>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 Placeholder 4">
            <a:extLst>
              <a:ext uri="{FF2B5EF4-FFF2-40B4-BE49-F238E27FC236}">
                <a16:creationId xmlns:a16="http://schemas.microsoft.com/office/drawing/2014/main" id="{614425AA-FA7E-42EA-BC7D-8E0AD4397EBC}"/>
              </a:ext>
            </a:extLst>
          </p:cNvPr>
          <p:cNvSpPr>
            <a:spLocks noGrp="1"/>
          </p:cNvSpPr>
          <p:nvPr>
            <p:ph type="body" sz="quarter" idx="12"/>
          </p:nvPr>
        </p:nvSpPr>
        <p:spPr>
          <a:xfrm>
            <a:off x="303918" y="4339983"/>
            <a:ext cx="4898275" cy="572464"/>
          </a:xfrm>
        </p:spPr>
        <p:txBody>
          <a:bodyPr/>
          <a:lstStyle>
            <a:lvl1pPr marL="0" indent="0" algn="l">
              <a:buNone/>
              <a:defRPr sz="1800" b="1">
                <a:solidFill>
                  <a:schemeClr val="accent2"/>
                </a:solidFill>
              </a:defRPr>
            </a:lvl1pPr>
            <a:lvl2pPr marL="0" indent="0" algn="l">
              <a:buNone/>
              <a:defRPr sz="1600">
                <a:solidFill>
                  <a:schemeClr val="tx1"/>
                </a:solidFill>
              </a:defRPr>
            </a:lvl2pPr>
            <a:lvl3pPr marL="0" indent="0" algn="l">
              <a:buNone/>
              <a:defRPr sz="1400">
                <a:solidFill>
                  <a:schemeClr val="bg1"/>
                </a:solidFill>
              </a:defRPr>
            </a:lvl3pPr>
            <a:lvl4pPr marL="0" indent="0" algn="l">
              <a:buNone/>
              <a:defRPr sz="1200">
                <a:solidFill>
                  <a:schemeClr val="bg1"/>
                </a:solidFill>
              </a:defRPr>
            </a:lvl4pPr>
            <a:lvl5pPr marL="0" indent="0" algn="l">
              <a:buNone/>
              <a:defRPr sz="1200">
                <a:solidFill>
                  <a:schemeClr val="bg1"/>
                </a:solidFill>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C4CEB93-E95D-4CC3-A38E-CF90AC71A430}"/>
              </a:ext>
            </a:extLst>
          </p:cNvPr>
          <p:cNvSpPr>
            <a:spLocks noGrp="1"/>
          </p:cNvSpPr>
          <p:nvPr>
            <p:ph type="body" sz="quarter" idx="13"/>
          </p:nvPr>
        </p:nvSpPr>
        <p:spPr>
          <a:xfrm>
            <a:off x="303917" y="5333417"/>
            <a:ext cx="4951197" cy="1508105"/>
          </a:xfrm>
        </p:spPr>
        <p:txBody>
          <a:bodyPr/>
          <a:lstStyle>
            <a:lvl1pPr marL="0" indent="0" algn="l">
              <a:buNone/>
              <a:defRPr sz="1800" b="1">
                <a:solidFill>
                  <a:schemeClr val="accent2"/>
                </a:solidFill>
              </a:defRPr>
            </a:lvl1pPr>
            <a:lvl2pPr marL="0" indent="0" algn="l">
              <a:buNone/>
              <a:defRPr sz="1600">
                <a:solidFill>
                  <a:schemeClr val="tx1"/>
                </a:solidFill>
              </a:defRPr>
            </a:lvl2pPr>
            <a:lvl3pPr marL="0" indent="0" algn="l">
              <a:buNone/>
              <a:defRPr sz="1400">
                <a:solidFill>
                  <a:schemeClr val="tx1"/>
                </a:solidFill>
              </a:defRPr>
            </a:lvl3pPr>
            <a:lvl4pPr marL="0" indent="0" algn="l">
              <a:buNone/>
              <a:defRPr sz="1200">
                <a:solidFill>
                  <a:schemeClr val="tx1"/>
                </a:solidFill>
              </a:defRPr>
            </a:lvl4pPr>
            <a:lvl5pPr marL="0" indent="0" algn="l">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8E8E7B8C-2692-4863-B4EF-14EDF81FB04A}"/>
              </a:ext>
            </a:extLst>
          </p:cNvPr>
          <p:cNvSpPr>
            <a:spLocks noGrp="1"/>
          </p:cNvSpPr>
          <p:nvPr>
            <p:ph type="body" sz="quarter" idx="14"/>
          </p:nvPr>
        </p:nvSpPr>
        <p:spPr>
          <a:xfrm>
            <a:off x="5511116" y="4339983"/>
            <a:ext cx="6204634" cy="1575816"/>
          </a:xfrm>
        </p:spPr>
        <p:txBody>
          <a:bodyPr/>
          <a:lstStyle>
            <a:lvl1pPr marL="0" indent="0" algn="l">
              <a:buNone/>
              <a:defRPr sz="1800" b="0">
                <a:solidFill>
                  <a:schemeClr val="tx1"/>
                </a:solidFill>
              </a:defRPr>
            </a:lvl1pPr>
            <a:lvl2pPr marL="0" indent="0" algn="l">
              <a:buNone/>
              <a:defRPr sz="1200">
                <a:solidFill>
                  <a:schemeClr val="tx1"/>
                </a:solidFill>
              </a:defRPr>
            </a:lvl2pPr>
            <a:lvl3pPr marL="0" indent="0" algn="r">
              <a:spcBef>
                <a:spcPts val="1200"/>
              </a:spcBef>
              <a:buNone/>
              <a:defRPr sz="1600" b="1">
                <a:solidFill>
                  <a:schemeClr val="accent2"/>
                </a:solidFill>
              </a:defRPr>
            </a:lvl3pPr>
            <a:lvl4pPr marL="0" indent="0" algn="r">
              <a:buNone/>
              <a:defRPr sz="1200">
                <a:solidFill>
                  <a:schemeClr val="tx1"/>
                </a:solidFill>
              </a:defRPr>
            </a:lvl4pPr>
            <a:lvl5pPr marL="0" indent="0" algn="r">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088B575-685D-47AC-96D1-57E49973CA03}"/>
              </a:ext>
            </a:extLst>
          </p:cNvPr>
          <p:cNvCxnSpPr>
            <a:cxnSpLocks/>
          </p:cNvCxnSpPr>
          <p:nvPr userDrawn="1"/>
        </p:nvCxnSpPr>
        <p:spPr>
          <a:xfrm>
            <a:off x="5305650" y="4339983"/>
            <a:ext cx="0" cy="2457505"/>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56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705451"/>
            <a:ext cx="5212080" cy="1723549"/>
          </a:xfrm>
        </p:spPr>
        <p:txBody>
          <a:bodyPr wrap="square">
            <a:spAutoFit/>
          </a:bodyPr>
          <a:lstStyle>
            <a:lvl1pPr marL="0" indent="0" algn="ctr">
              <a:spcBef>
                <a:spcPts val="1223"/>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0" indent="0" algn="ctr">
              <a:buFont typeface="Wingdings" panose="05000000000000000000" pitchFamily="2" charset="2"/>
              <a:buNone/>
              <a:defRPr sz="2000" b="0"/>
            </a:lvl2pPr>
            <a:lvl3pPr marL="0" indent="0" algn="ctr">
              <a:buFont typeface="Wingdings" panose="05000000000000000000" pitchFamily="2" charset="2"/>
              <a:buNone/>
              <a:tabLst/>
              <a:defRPr sz="1600" b="0"/>
            </a:lvl3pPr>
            <a:lvl4pPr marL="0" indent="0" algn="ctr">
              <a:buFont typeface="Wingdings" panose="05000000000000000000" pitchFamily="2" charset="2"/>
              <a:buNone/>
              <a:defRPr sz="1400" b="0"/>
            </a:lvl4pPr>
            <a:lvl5pPr marL="0" indent="0" algn="ctr">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705451"/>
            <a:ext cx="5212080" cy="1723549"/>
          </a:xfrm>
        </p:spPr>
        <p:txBody>
          <a:bodyPr wrap="square">
            <a:spAutoFit/>
          </a:bodyPr>
          <a:lstStyle>
            <a:lvl1pPr marL="0" indent="0" algn="ctr">
              <a:spcBef>
                <a:spcPts val="1223"/>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0" indent="0" algn="ctr">
              <a:buFont typeface="Wingdings" panose="05000000000000000000" pitchFamily="2" charset="2"/>
              <a:buNone/>
              <a:defRPr sz="2000" b="0"/>
            </a:lvl2pPr>
            <a:lvl3pPr marL="0" indent="0" algn="ctr">
              <a:buFont typeface="Wingdings" panose="05000000000000000000" pitchFamily="2" charset="2"/>
              <a:buNone/>
              <a:tabLst/>
              <a:defRPr sz="1600" b="0"/>
            </a:lvl3pPr>
            <a:lvl4pPr marL="0" indent="0" algn="ctr">
              <a:buFont typeface="Wingdings" panose="05000000000000000000" pitchFamily="2" charset="2"/>
              <a:buNone/>
              <a:defRPr sz="1400" b="0"/>
            </a:lvl4pPr>
            <a:lvl5pPr marL="0" indent="0" algn="ctr">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303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53888"/>
          </a:xfrm>
          <a:prstGeom prst="rect">
            <a:avLst/>
          </a:prstGeom>
        </p:spPr>
        <p:txBody>
          <a:bodyPr lIns="0" tIns="0" rIns="0" bIns="0"/>
          <a:lstStyle>
            <a:lvl1pPr marL="0" indent="0">
              <a:buNone/>
              <a:defRPr sz="1000" b="0" i="0">
                <a:solidFill>
                  <a:schemeClr val="accent2"/>
                </a:solidFill>
                <a:latin typeface="+mn-lt"/>
                <a:cs typeface="Segoe UI Semilight 8" panose="020B0402040204020203" pitchFamily="34" charset="0"/>
              </a:defRPr>
            </a:lvl1pPr>
          </a:lstStyle>
          <a:p>
            <a:pPr lvl="0"/>
            <a:endParaRPr lang="en-US"/>
          </a:p>
        </p:txBody>
      </p:sp>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40454"/>
            <a:ext cx="6401140" cy="0"/>
          </a:xfrm>
          <a:prstGeom prst="line">
            <a:avLst/>
          </a:prstGeom>
          <a:ln w="9525">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04946" y="3240256"/>
            <a:ext cx="1905338" cy="307777"/>
          </a:xfrm>
          <a:prstGeom prst="rect">
            <a:avLst/>
          </a:prstGeom>
          <a:noFill/>
          <a:ln>
            <a:noFill/>
          </a:ln>
        </p:spPr>
        <p:txBody>
          <a:bodyPr wrap="square" lIns="0" rIns="0" rtlCol="0" anchor="ctr" anchorCtr="0">
            <a:spAutoFit/>
          </a:bodyPr>
          <a:lstStyle/>
          <a:p>
            <a:r>
              <a:rPr lang="en-US" sz="1400">
                <a:solidFill>
                  <a:schemeClr val="accent2"/>
                </a:solidFill>
                <a:latin typeface="+mn-lt"/>
                <a:cs typeface="Segoe UI Light 8" panose="020B0502040204020203" pitchFamily="34" charset="0"/>
              </a:rPr>
              <a:t>Situation:</a:t>
            </a:r>
            <a:endParaRPr lang="en-US" sz="1400">
              <a:solidFill>
                <a:schemeClr val="accent2"/>
              </a:solidFill>
              <a:latin typeface="+mn-lt"/>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4666"/>
          </a:xfrm>
          <a:prstGeom prst="rect">
            <a:avLst/>
          </a:prstGeom>
        </p:spPr>
        <p:txBody>
          <a:bodyPr lIns="0" tIns="0" rIns="0" bIns="0"/>
          <a:lstStyle>
            <a:lvl1pPr marL="0" indent="0">
              <a:lnSpc>
                <a:spcPct val="100000"/>
              </a:lnSpc>
              <a:buNone/>
              <a:defRPr sz="1200" b="0" i="0">
                <a:latin typeface="+mn-lt"/>
                <a:cs typeface="Segoe UI Semilight 8"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75213"/>
          </a:xfrm>
          <a:prstGeom prst="rect">
            <a:avLst/>
          </a:prstGeom>
        </p:spPr>
        <p:txBody>
          <a:bodyPr lIns="0" tIns="0" rIns="0" bIns="0" anchor="t" anchorCtr="0"/>
          <a:lstStyle>
            <a:lvl1pPr marL="0" indent="0">
              <a:lnSpc>
                <a:spcPct val="40000"/>
              </a:lnSpc>
              <a:buNone/>
              <a:defRPr sz="1000" b="1" i="0">
                <a:solidFill>
                  <a:schemeClr val="accent2"/>
                </a:solidFill>
                <a:latin typeface="Segoe UI Semibold 8" panose="020B0502040204020203" pitchFamily="34" charset="0"/>
                <a:cs typeface="Segoe UI Semibold 8"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153888"/>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accent2"/>
                </a:solidFill>
                <a:latin typeface="Segoe UI Semibold 8" panose="020B0502040204020203" pitchFamily="34" charset="0"/>
                <a:cs typeface="Segoe UI Semibold 8"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633155" y="3240256"/>
            <a:ext cx="1905338" cy="307777"/>
          </a:xfrm>
          <a:prstGeom prst="rect">
            <a:avLst/>
          </a:prstGeom>
          <a:noFill/>
          <a:ln>
            <a:noFill/>
          </a:ln>
        </p:spPr>
        <p:txBody>
          <a:bodyPr wrap="square" lIns="0" rIns="0" rtlCol="0" anchor="ctr" anchorCtr="0">
            <a:spAutoFit/>
          </a:bodyPr>
          <a:lstStyle/>
          <a:p>
            <a:r>
              <a:rPr lang="en-US" sz="1400">
                <a:solidFill>
                  <a:schemeClr val="accent2"/>
                </a:solidFill>
                <a:latin typeface="+mn-lt"/>
                <a:cs typeface="Segoe UI Light 8" panose="020B0502040204020203" pitchFamily="34" charset="0"/>
              </a:rPr>
              <a:t>Solution:</a:t>
            </a:r>
            <a:endParaRPr lang="en-US" sz="1400">
              <a:solidFill>
                <a:schemeClr val="accent2"/>
              </a:solidFill>
              <a:latin typeface="+mn-lt"/>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633155" y="3573681"/>
            <a:ext cx="1929384" cy="184666"/>
          </a:xfrm>
          <a:prstGeom prst="rect">
            <a:avLst/>
          </a:prstGeom>
        </p:spPr>
        <p:txBody>
          <a:bodyPr lIns="0" tIns="0" rIns="0" bIns="0"/>
          <a:lstStyle>
            <a:lvl1pPr marL="0" indent="0">
              <a:lnSpc>
                <a:spcPct val="100000"/>
              </a:lnSpc>
              <a:buNone/>
              <a:defRPr sz="1200" b="0" i="0">
                <a:latin typeface="+mn-lt"/>
                <a:cs typeface="Segoe UI Semilight 8"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9828155" y="3240256"/>
            <a:ext cx="1905338" cy="307777"/>
          </a:xfrm>
          <a:prstGeom prst="rect">
            <a:avLst/>
          </a:prstGeom>
          <a:noFill/>
          <a:ln>
            <a:noFill/>
          </a:ln>
        </p:spPr>
        <p:txBody>
          <a:bodyPr wrap="square" lIns="0" rIns="0" rtlCol="0" anchor="ctr" anchorCtr="0">
            <a:spAutoFit/>
          </a:bodyPr>
          <a:lstStyle/>
          <a:p>
            <a:r>
              <a:rPr lang="en-US" sz="1400">
                <a:solidFill>
                  <a:schemeClr val="accent2"/>
                </a:solidFill>
                <a:latin typeface="+mn-lt"/>
                <a:cs typeface="Segoe UI Light 8" panose="020B0502040204020203" pitchFamily="34" charset="0"/>
              </a:rPr>
              <a:t>Impact:</a:t>
            </a:r>
            <a:endParaRPr lang="en-US" sz="1400">
              <a:solidFill>
                <a:schemeClr val="accent2"/>
              </a:solidFill>
              <a:latin typeface="+mn-lt"/>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828155" y="3573681"/>
            <a:ext cx="1929384" cy="184666"/>
          </a:xfrm>
          <a:prstGeom prst="rect">
            <a:avLst/>
          </a:prstGeom>
        </p:spPr>
        <p:txBody>
          <a:bodyPr lIns="0" tIns="0" rIns="0" bIns="0"/>
          <a:lstStyle>
            <a:lvl1pPr marL="0" indent="0">
              <a:lnSpc>
                <a:spcPct val="100000"/>
              </a:lnSpc>
              <a:buNone/>
              <a:defRPr sz="1200" b="0" i="0">
                <a:latin typeface="+mn-lt"/>
                <a:cs typeface="Segoe UI Semilight 8"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31621336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53888"/>
          </a:xfrm>
          <a:prstGeom prst="rect">
            <a:avLst/>
          </a:prstGeom>
        </p:spPr>
        <p:txBody>
          <a:bodyPr lIns="0" tIns="0" rIns="0" bIns="0"/>
          <a:lstStyle>
            <a:lvl1pPr marL="0" indent="0">
              <a:buNone/>
              <a:defRPr sz="1000" b="0" i="0">
                <a:solidFill>
                  <a:schemeClr val="accent2"/>
                </a:solidFill>
                <a:latin typeface="+mn-lt"/>
                <a:cs typeface="Segoe UI Semilight 8" panose="020B0402040204020203" pitchFamily="34" charset="0"/>
              </a:defRPr>
            </a:lvl1pPr>
          </a:lstStyle>
          <a:p>
            <a:pPr lvl="0"/>
            <a:endParaRPr lang="en-US"/>
          </a:p>
        </p:txBody>
      </p:sp>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40454"/>
            <a:ext cx="6401140" cy="0"/>
          </a:xfrm>
          <a:prstGeom prst="line">
            <a:avLst/>
          </a:prstGeom>
          <a:ln w="9525">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04946" y="3240256"/>
            <a:ext cx="1905338" cy="307777"/>
          </a:xfrm>
          <a:prstGeom prst="rect">
            <a:avLst/>
          </a:prstGeom>
          <a:noFill/>
          <a:ln>
            <a:noFill/>
          </a:ln>
        </p:spPr>
        <p:txBody>
          <a:bodyPr wrap="square" lIns="0" rIns="0" rtlCol="0" anchor="ctr" anchorCtr="0">
            <a:spAutoFit/>
          </a:bodyPr>
          <a:lstStyle/>
          <a:p>
            <a:r>
              <a:rPr lang="en-US" sz="1400">
                <a:solidFill>
                  <a:schemeClr val="accent2"/>
                </a:solidFill>
                <a:latin typeface="+mj-lt"/>
                <a:cs typeface="Segoe UI Light 8" panose="020B0502040204020203" pitchFamily="34" charset="0"/>
              </a:rPr>
              <a:t>Situation:</a:t>
            </a:r>
            <a:endParaRPr lang="en-US" sz="1400">
              <a:solidFill>
                <a:schemeClr val="accent2"/>
              </a:solidFill>
              <a:latin typeface="+mj-lt"/>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4666"/>
          </a:xfrm>
          <a:prstGeom prst="rect">
            <a:avLst/>
          </a:prstGeom>
        </p:spPr>
        <p:txBody>
          <a:bodyPr lIns="0" tIns="0" rIns="0" bIns="0"/>
          <a:lstStyle>
            <a:lvl1pPr marL="0" indent="0">
              <a:lnSpc>
                <a:spcPct val="100000"/>
              </a:lnSpc>
              <a:buNone/>
              <a:defRPr sz="1200" b="0" i="0">
                <a:latin typeface="+mn-lt"/>
                <a:cs typeface="Segoe UI Semilight 8" panose="020B0402040204020203" pitchFamily="34" charset="0"/>
              </a:defRPr>
            </a:lvl1pPr>
          </a:lstStyle>
          <a:p>
            <a:pPr lvl="0"/>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633155" y="3240256"/>
            <a:ext cx="1905338" cy="307777"/>
          </a:xfrm>
          <a:prstGeom prst="rect">
            <a:avLst/>
          </a:prstGeom>
          <a:noFill/>
          <a:ln>
            <a:noFill/>
          </a:ln>
        </p:spPr>
        <p:txBody>
          <a:bodyPr wrap="square" lIns="0" rIns="0" rtlCol="0" anchor="ctr" anchorCtr="0">
            <a:spAutoFit/>
          </a:bodyPr>
          <a:lstStyle/>
          <a:p>
            <a:r>
              <a:rPr lang="en-US" sz="1400">
                <a:solidFill>
                  <a:schemeClr val="accent2"/>
                </a:solidFill>
                <a:latin typeface="+mj-lt"/>
                <a:cs typeface="Segoe UI Light 8" panose="020B0502040204020203" pitchFamily="34" charset="0"/>
              </a:rPr>
              <a:t>Solution:</a:t>
            </a:r>
            <a:endParaRPr lang="en-US" sz="1400">
              <a:solidFill>
                <a:schemeClr val="accent2"/>
              </a:solidFill>
              <a:latin typeface="+mj-lt"/>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633155" y="3573681"/>
            <a:ext cx="1929384" cy="184666"/>
          </a:xfrm>
          <a:prstGeom prst="rect">
            <a:avLst/>
          </a:prstGeom>
        </p:spPr>
        <p:txBody>
          <a:bodyPr lIns="0" tIns="0" rIns="0" bIns="0"/>
          <a:lstStyle>
            <a:lvl1pPr marL="0" indent="0">
              <a:lnSpc>
                <a:spcPct val="100000"/>
              </a:lnSpc>
              <a:buNone/>
              <a:defRPr sz="1200" b="0" i="0">
                <a:latin typeface="+mn-lt"/>
                <a:cs typeface="Segoe UI Semilight 8"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9828155" y="3240256"/>
            <a:ext cx="1905338" cy="307777"/>
          </a:xfrm>
          <a:prstGeom prst="rect">
            <a:avLst/>
          </a:prstGeom>
          <a:noFill/>
          <a:ln>
            <a:noFill/>
          </a:ln>
        </p:spPr>
        <p:txBody>
          <a:bodyPr wrap="square" lIns="0" rIns="0" rtlCol="0" anchor="ctr" anchorCtr="0">
            <a:spAutoFit/>
          </a:bodyPr>
          <a:lstStyle/>
          <a:p>
            <a:r>
              <a:rPr lang="en-US" sz="1400">
                <a:solidFill>
                  <a:schemeClr val="accent2"/>
                </a:solidFill>
                <a:latin typeface="+mj-lt"/>
                <a:cs typeface="Segoe UI Light 8" panose="020B0502040204020203" pitchFamily="34" charset="0"/>
              </a:rPr>
              <a:t>Impact:</a:t>
            </a:r>
            <a:endParaRPr lang="en-US" sz="1400">
              <a:solidFill>
                <a:schemeClr val="accent2"/>
              </a:solidFill>
              <a:latin typeface="+mj-lt"/>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828155" y="3573681"/>
            <a:ext cx="1929384" cy="184666"/>
          </a:xfrm>
          <a:prstGeom prst="rect">
            <a:avLst/>
          </a:prstGeom>
        </p:spPr>
        <p:txBody>
          <a:bodyPr lIns="0" tIns="0" rIns="0" bIns="0"/>
          <a:lstStyle>
            <a:lvl1pPr marL="0" indent="0">
              <a:lnSpc>
                <a:spcPct val="100000"/>
              </a:lnSpc>
              <a:buNone/>
              <a:defRPr sz="1200" b="0" i="0">
                <a:latin typeface="+mn-lt"/>
                <a:cs typeface="Segoe UI Semilight 8"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
        <p:nvSpPr>
          <p:cNvPr id="17" name="Text Placeholder 44">
            <a:extLst>
              <a:ext uri="{FF2B5EF4-FFF2-40B4-BE49-F238E27FC236}">
                <a16:creationId xmlns:a16="http://schemas.microsoft.com/office/drawing/2014/main" id="{E674414C-213F-4D49-87EE-614E22771F27}"/>
              </a:ext>
            </a:extLst>
          </p:cNvPr>
          <p:cNvSpPr>
            <a:spLocks noGrp="1"/>
          </p:cNvSpPr>
          <p:nvPr>
            <p:ph type="body" sz="quarter" idx="23" hasCustomPrompt="1"/>
          </p:nvPr>
        </p:nvSpPr>
        <p:spPr>
          <a:xfrm>
            <a:off x="7729408" y="5728456"/>
            <a:ext cx="1886095" cy="338554"/>
          </a:xfrm>
          <a:prstGeom prst="rect">
            <a:avLst/>
          </a:prstGeom>
        </p:spPr>
        <p:txBody>
          <a:bodyPr lIns="0" tIns="0" rIns="0" bIns="0" anchor="t" anchorCtr="0"/>
          <a:lstStyle>
            <a:lvl1pPr marL="0" indent="0">
              <a:lnSpc>
                <a:spcPct val="100000"/>
              </a:lnSpc>
              <a:spcBef>
                <a:spcPts val="600"/>
              </a:spcBef>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
        <p:nvSpPr>
          <p:cNvPr id="18" name="Text Placeholder 44">
            <a:extLst>
              <a:ext uri="{FF2B5EF4-FFF2-40B4-BE49-F238E27FC236}">
                <a16:creationId xmlns:a16="http://schemas.microsoft.com/office/drawing/2014/main" id="{FB144366-9201-44B0-80BB-58C6259586C6}"/>
              </a:ext>
            </a:extLst>
          </p:cNvPr>
          <p:cNvSpPr>
            <a:spLocks noGrp="1"/>
          </p:cNvSpPr>
          <p:nvPr>
            <p:ph type="body" sz="quarter" idx="24" hasCustomPrompt="1"/>
          </p:nvPr>
        </p:nvSpPr>
        <p:spPr>
          <a:xfrm>
            <a:off x="9824246" y="5728456"/>
            <a:ext cx="1886095" cy="338554"/>
          </a:xfrm>
          <a:prstGeom prst="rect">
            <a:avLst/>
          </a:prstGeom>
        </p:spPr>
        <p:txBody>
          <a:bodyPr lIns="0" tIns="0" rIns="0" bIns="0" anchor="t" anchorCtr="0"/>
          <a:lstStyle>
            <a:lvl1pPr marL="0" indent="0">
              <a:lnSpc>
                <a:spcPct val="100000"/>
              </a:lnSpc>
              <a:spcBef>
                <a:spcPts val="600"/>
              </a:spcBef>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
        <p:nvSpPr>
          <p:cNvPr id="21" name="Text Placeholder 44">
            <a:extLst>
              <a:ext uri="{FF2B5EF4-FFF2-40B4-BE49-F238E27FC236}">
                <a16:creationId xmlns:a16="http://schemas.microsoft.com/office/drawing/2014/main" id="{942B33C6-539E-4CAF-AFA4-CAC42F34CBEF}"/>
              </a:ext>
            </a:extLst>
          </p:cNvPr>
          <p:cNvSpPr>
            <a:spLocks noGrp="1"/>
          </p:cNvSpPr>
          <p:nvPr>
            <p:ph type="body" sz="quarter" idx="25" hasCustomPrompt="1"/>
          </p:nvPr>
        </p:nvSpPr>
        <p:spPr>
          <a:xfrm>
            <a:off x="5522194" y="5738294"/>
            <a:ext cx="1998470" cy="338554"/>
          </a:xfrm>
          <a:prstGeom prst="rect">
            <a:avLst/>
          </a:prstGeom>
        </p:spPr>
        <p:txBody>
          <a:bodyPr lIns="0" tIns="0" rIns="0" bIns="0" anchor="t" anchorCtr="0"/>
          <a:lstStyle>
            <a:lvl1pPr marL="0" indent="0">
              <a:lnSpc>
                <a:spcPct val="100000"/>
              </a:lnSpc>
              <a:spcBef>
                <a:spcPts val="600"/>
              </a:spcBef>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99952922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2017" y="5885187"/>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14896374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_Horizontal">
    <p:spTree>
      <p:nvGrpSpPr>
        <p:cNvPr id="1" name=""/>
        <p:cNvGrpSpPr/>
        <p:nvPr/>
      </p:nvGrpSpPr>
      <p:grpSpPr>
        <a:xfrm>
          <a:off x="0" y="0"/>
          <a:ext cx="0" cy="0"/>
          <a:chOff x="0" y="0"/>
          <a:chExt cx="0" cy="0"/>
        </a:xfrm>
      </p:grpSpPr>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0" y="0"/>
            <a:ext cx="12196128" cy="6858000"/>
          </a:xfrm>
          <a:prstGeom prst="rect">
            <a:avLst/>
          </a:prstGeom>
        </p:spPr>
        <p:txBody>
          <a:bodyPr/>
          <a:lstStyle>
            <a:lvl1pPr marL="0" indent="0">
              <a:buNone/>
              <a:defRPr/>
            </a:lvl1pPr>
          </a:lstStyle>
          <a:p>
            <a:r>
              <a:rPr lang="en-US"/>
              <a:t>Horizontal image</a:t>
            </a:r>
          </a:p>
        </p:txBody>
      </p:sp>
      <p:sp>
        <p:nvSpPr>
          <p:cNvPr id="15" name="Rectangle 14">
            <a:extLst>
              <a:ext uri="{FF2B5EF4-FFF2-40B4-BE49-F238E27FC236}">
                <a16:creationId xmlns:a16="http://schemas.microsoft.com/office/drawing/2014/main" id="{1B394946-C4C8-4F3B-9142-39B02A555475}"/>
              </a:ext>
            </a:extLst>
          </p:cNvPr>
          <p:cNvSpPr/>
          <p:nvPr userDrawn="1"/>
        </p:nvSpPr>
        <p:spPr bwMode="auto">
          <a:xfrm>
            <a:off x="1" y="4620545"/>
            <a:ext cx="12192000" cy="2275857"/>
          </a:xfrm>
          <a:prstGeom prst="rect">
            <a:avLst/>
          </a:prstGeom>
          <a:solidFill>
            <a:srgbClr val="000000">
              <a:alpha val="6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2017" y="5885187"/>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12443494" y="5178534"/>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584200" y="5958924"/>
            <a:ext cx="10897527" cy="246221"/>
          </a:xfrm>
          <a:prstGeom prst="rect">
            <a:avLst/>
          </a:prstGeom>
        </p:spPr>
        <p:txBody>
          <a:bodyPr lIns="0" tIns="0" rIns="0" bIns="0" anchor="b" anchorCtr="0"/>
          <a:lstStyle>
            <a:lvl1pPr marL="0" indent="0">
              <a:lnSpc>
                <a:spcPct val="100000"/>
              </a:lnSpc>
              <a:buNone/>
              <a:defRPr sz="16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12443494" y="5465793"/>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584199" y="6280558"/>
            <a:ext cx="10897527" cy="215444"/>
          </a:xfrm>
          <a:prstGeom prst="rect">
            <a:avLst/>
          </a:prstGeom>
        </p:spPr>
        <p:txBody>
          <a:bodyPr lIns="0" tIns="0" rIns="0" bIns="0"/>
          <a:lstStyle>
            <a:lvl1pPr marL="0" indent="0">
              <a:buNone/>
              <a:defRPr sz="14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15310599" y="5178534"/>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15310599" y="5465793"/>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17903384" y="5178534"/>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17903384" y="5465793"/>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584201" y="4706732"/>
            <a:ext cx="670972" cy="583002"/>
          </a:xfrm>
          <a:prstGeom prst="rect">
            <a:avLst/>
          </a:prstGeom>
        </p:spPr>
        <p:txBody>
          <a:bodyPr/>
          <a:lstStyle>
            <a:lvl1pPr marL="0" indent="0">
              <a:buNone/>
              <a:defRPr sz="1600"/>
            </a:lvl1pPr>
          </a:lstStyle>
          <a:p>
            <a:r>
              <a:rPr lang="en-US"/>
              <a:t>Logo</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2846030" y="22291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13887947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4_Horizontal">
    <p:spTree>
      <p:nvGrpSpPr>
        <p:cNvPr id="1" name=""/>
        <p:cNvGrpSpPr/>
        <p:nvPr/>
      </p:nvGrpSpPr>
      <p:grpSpPr>
        <a:xfrm>
          <a:off x="0" y="0"/>
          <a:ext cx="0" cy="0"/>
          <a:chOff x="0" y="0"/>
          <a:chExt cx="0" cy="0"/>
        </a:xfrm>
      </p:grpSpPr>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0" y="0"/>
            <a:ext cx="12196128" cy="6858000"/>
          </a:xfrm>
          <a:prstGeom prst="rect">
            <a:avLst/>
          </a:prstGeom>
        </p:spPr>
        <p:txBody>
          <a:bodyPr/>
          <a:lstStyle>
            <a:lvl1pPr marL="0" indent="0">
              <a:buNone/>
              <a:defRPr/>
            </a:lvl1pPr>
          </a:lstStyle>
          <a:p>
            <a:r>
              <a:rPr lang="en-US"/>
              <a:t>Horizontal image</a:t>
            </a:r>
          </a:p>
        </p:txBody>
      </p:sp>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2017" y="5885187"/>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12443494" y="5178534"/>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584200" y="5729220"/>
            <a:ext cx="6676511" cy="246221"/>
          </a:xfrm>
          <a:prstGeom prst="rect">
            <a:avLst/>
          </a:prstGeom>
        </p:spPr>
        <p:txBody>
          <a:bodyPr lIns="0" tIns="0" rIns="0" bIns="0" anchor="b" anchorCtr="0"/>
          <a:lstStyle>
            <a:lvl1pPr marL="0" indent="0">
              <a:lnSpc>
                <a:spcPct val="100000"/>
              </a:lnSpc>
              <a:buNone/>
              <a:defRPr sz="16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12443494" y="5465793"/>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584199" y="6104295"/>
            <a:ext cx="6676511" cy="242295"/>
          </a:xfrm>
          <a:prstGeom prst="rect">
            <a:avLst/>
          </a:prstGeom>
        </p:spPr>
        <p:txBody>
          <a:bodyPr lIns="0" tIns="0" rIns="0" bIns="0"/>
          <a:lstStyle>
            <a:lvl1pPr marL="0" indent="0">
              <a:buNone/>
              <a:defRPr sz="14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15310599" y="5178534"/>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15310599" y="5465793"/>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17903384" y="5178534"/>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17903384" y="5465793"/>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2663150" y="-55800"/>
            <a:ext cx="2103120" cy="2103120"/>
          </a:xfrm>
          <a:prstGeom prst="rect">
            <a:avLst/>
          </a:prstGeom>
        </p:spPr>
        <p:txBody>
          <a:bodyPr/>
          <a:lstStyle>
            <a:lvl1pPr marL="0" indent="0">
              <a:buNone/>
              <a:defRPr/>
            </a:lvl1pPr>
          </a:lstStyle>
          <a:p>
            <a:r>
              <a:rPr lang="en-US"/>
              <a:t>Logo</a:t>
            </a:r>
          </a:p>
        </p:txBody>
      </p:sp>
      <p:grpSp>
        <p:nvGrpSpPr>
          <p:cNvPr id="15" name="Group 14">
            <a:extLst>
              <a:ext uri="{FF2B5EF4-FFF2-40B4-BE49-F238E27FC236}">
                <a16:creationId xmlns:a16="http://schemas.microsoft.com/office/drawing/2014/main" id="{CA2E9F8D-AF73-48BC-8B64-8AE56EDBA138}"/>
              </a:ext>
            </a:extLst>
          </p:cNvPr>
          <p:cNvGrpSpPr/>
          <p:nvPr userDrawn="1"/>
        </p:nvGrpSpPr>
        <p:grpSpPr>
          <a:xfrm>
            <a:off x="7891849" y="532738"/>
            <a:ext cx="3709889" cy="6199652"/>
            <a:chOff x="8110852" y="1114185"/>
            <a:chExt cx="3490886" cy="5517274"/>
          </a:xfrm>
        </p:grpSpPr>
        <p:grpSp>
          <p:nvGrpSpPr>
            <p:cNvPr id="18" name="Group 17">
              <a:extLst>
                <a:ext uri="{FF2B5EF4-FFF2-40B4-BE49-F238E27FC236}">
                  <a16:creationId xmlns:a16="http://schemas.microsoft.com/office/drawing/2014/main" id="{1A32F78E-3017-4F69-B9F7-3686103EFCA9}"/>
                </a:ext>
              </a:extLst>
            </p:cNvPr>
            <p:cNvGrpSpPr/>
            <p:nvPr/>
          </p:nvGrpSpPr>
          <p:grpSpPr>
            <a:xfrm>
              <a:off x="8110852" y="1114185"/>
              <a:ext cx="3490886" cy="5517274"/>
              <a:chOff x="8110852" y="1114185"/>
              <a:chExt cx="3490886" cy="5517274"/>
            </a:xfrm>
          </p:grpSpPr>
          <p:sp>
            <p:nvSpPr>
              <p:cNvPr id="21" name="Rectangle: Top Corners Rounded 20">
                <a:extLst>
                  <a:ext uri="{FF2B5EF4-FFF2-40B4-BE49-F238E27FC236}">
                    <a16:creationId xmlns:a16="http://schemas.microsoft.com/office/drawing/2014/main" id="{C43D4437-59D2-4BA5-910F-2C70360F0095}"/>
                  </a:ext>
                </a:extLst>
              </p:cNvPr>
              <p:cNvSpPr/>
              <p:nvPr/>
            </p:nvSpPr>
            <p:spPr bwMode="auto">
              <a:xfrm rot="5400000">
                <a:off x="11291071" y="1705784"/>
                <a:ext cx="447128" cy="174206"/>
              </a:xfrm>
              <a:prstGeom prst="round2SameRect">
                <a:avLst>
                  <a:gd name="adj1" fmla="val 39667"/>
                  <a:gd name="adj2" fmla="val 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ectangle: Top Corners Rounded 21">
                <a:extLst>
                  <a:ext uri="{FF2B5EF4-FFF2-40B4-BE49-F238E27FC236}">
                    <a16:creationId xmlns:a16="http://schemas.microsoft.com/office/drawing/2014/main" id="{9E7182DF-E3AC-4481-9421-68EF7163D3D6}"/>
                  </a:ext>
                </a:extLst>
              </p:cNvPr>
              <p:cNvSpPr/>
              <p:nvPr/>
            </p:nvSpPr>
            <p:spPr bwMode="auto">
              <a:xfrm rot="5400000">
                <a:off x="11291071" y="2239370"/>
                <a:ext cx="447128" cy="174206"/>
              </a:xfrm>
              <a:prstGeom prst="round2SameRect">
                <a:avLst>
                  <a:gd name="adj1" fmla="val 39667"/>
                  <a:gd name="adj2" fmla="val 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6590EB4-429D-4226-8ED9-61F00225A8CD}"/>
                  </a:ext>
                </a:extLst>
              </p:cNvPr>
              <p:cNvSpPr/>
              <p:nvPr/>
            </p:nvSpPr>
            <p:spPr bwMode="auto">
              <a:xfrm>
                <a:off x="8110852" y="1114185"/>
                <a:ext cx="3456307" cy="5517274"/>
              </a:xfrm>
              <a:prstGeom prst="roundRect">
                <a:avLst>
                  <a:gd name="adj" fmla="val 8698"/>
                </a:avLst>
              </a:prstGeom>
              <a:solidFill>
                <a:srgbClr val="000000"/>
              </a:solidFill>
              <a:ln w="9525" cap="flat" cmpd="sng" algn="ctr">
                <a:noFill/>
                <a:prstDash val="soli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plastic">
                <a:bevelT w="88900" h="5080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0" name="Rectangle: Rounded Corners 19">
              <a:extLst>
                <a:ext uri="{FF2B5EF4-FFF2-40B4-BE49-F238E27FC236}">
                  <a16:creationId xmlns:a16="http://schemas.microsoft.com/office/drawing/2014/main" id="{248214BB-561B-485A-9757-647E9147D5C6}"/>
                </a:ext>
              </a:extLst>
            </p:cNvPr>
            <p:cNvSpPr/>
            <p:nvPr/>
          </p:nvSpPr>
          <p:spPr bwMode="auto">
            <a:xfrm>
              <a:off x="9439231" y="1287397"/>
              <a:ext cx="799549" cy="68154"/>
            </a:xfrm>
            <a:prstGeom prst="roundRect">
              <a:avLst>
                <a:gd name="adj" fmla="val 50000"/>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8408709" y="5809252"/>
            <a:ext cx="2667786" cy="415498"/>
          </a:xfrm>
          <a:prstGeom prst="rect">
            <a:avLst/>
          </a:prstGeom>
        </p:spPr>
        <p:txBody>
          <a:bodyPr lIns="0" tIns="0" rIns="0" bIns="0" anchor="b" anchorCtr="0"/>
          <a:lstStyle>
            <a:lvl1pPr marL="0" indent="0">
              <a:lnSpc>
                <a:spcPct val="100000"/>
              </a:lnSpc>
              <a:buNone/>
              <a:defRPr sz="11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600"/>
            </a:lvl2pPr>
          </a:lstStyle>
          <a:p>
            <a:pPr lvl="0"/>
            <a:r>
              <a:rPr lang="en-US"/>
              <a:t>First</a:t>
            </a:r>
          </a:p>
          <a:p>
            <a:pPr lvl="1"/>
            <a:r>
              <a:rPr lang="en-US"/>
              <a:t>second</a:t>
            </a:r>
          </a:p>
        </p:txBody>
      </p:sp>
    </p:spTree>
    <p:extLst>
      <p:ext uri="{BB962C8B-B14F-4D97-AF65-F5344CB8AC3E}">
        <p14:creationId xmlns:p14="http://schemas.microsoft.com/office/powerpoint/2010/main" val="253771575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E3E3A151-8E75-4830-8C1A-FB6A5DE4F34B}"/>
              </a:ext>
            </a:extLst>
          </p:cNvPr>
          <p:cNvSpPr txBox="1"/>
          <p:nvPr userDrawn="1"/>
        </p:nvSpPr>
        <p:spPr>
          <a:xfrm>
            <a:off x="8125691" y="6488668"/>
            <a:ext cx="4568536"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F26BC5B6-D307-4A24-8B3E-AA09DB8D5712}"/>
              </a:ext>
            </a:extLst>
          </p:cNvPr>
          <p:cNvSpPr>
            <a:spLocks noGrp="1"/>
          </p:cNvSpPr>
          <p:nvPr>
            <p:ph type="title"/>
          </p:nvPr>
        </p:nvSpPr>
        <p:spPr>
          <a:xfrm>
            <a:off x="519832" y="2413337"/>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B8B3534C-DFC0-4098-9945-D069FFF5FA3C}"/>
              </a:ext>
            </a:extLst>
          </p:cNvPr>
          <p:cNvSpPr>
            <a:spLocks noGrp="1"/>
          </p:cNvSpPr>
          <p:nvPr>
            <p:ph type="body" sz="quarter" idx="10"/>
          </p:nvPr>
        </p:nvSpPr>
        <p:spPr>
          <a:xfrm>
            <a:off x="873125" y="4572000"/>
            <a:ext cx="3130550" cy="11826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26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23279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43B1FC-361E-4F93-8731-B37AB9046FA0}"/>
              </a:ext>
              <a:ext uri="{C183D7F6-B498-43B3-948B-1728B52AA6E4}">
                <adec:decorative xmlns:adec="http://schemas.microsoft.com/office/drawing/2017/decorative" val="1"/>
              </a:ext>
            </a:extLst>
          </p:cNvPr>
          <p:cNvSpPr/>
          <p:nvPr userDrawn="1"/>
        </p:nvSpPr>
        <p:spPr bwMode="auto">
          <a:xfrm>
            <a:off x="65626" y="484558"/>
            <a:ext cx="12109285" cy="102876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31DD15D-487E-4B03-B578-03C5597389D7}"/>
              </a:ext>
              <a:ext uri="{C183D7F6-B498-43B3-948B-1728B52AA6E4}">
                <adec:decorative xmlns:adec="http://schemas.microsoft.com/office/drawing/2017/decorative" val="1"/>
              </a:ext>
            </a:extLst>
          </p:cNvPr>
          <p:cNvSpPr/>
          <p:nvPr userDrawn="1"/>
        </p:nvSpPr>
        <p:spPr bwMode="auto">
          <a:xfrm>
            <a:off x="0" y="-20997"/>
            <a:ext cx="12192001" cy="1558847"/>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Tree>
    <p:extLst>
      <p:ext uri="{BB962C8B-B14F-4D97-AF65-F5344CB8AC3E}">
        <p14:creationId xmlns:p14="http://schemas.microsoft.com/office/powerpoint/2010/main" val="278269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Microsoft Azure">
            <a:extLst>
              <a:ext uri="{FF2B5EF4-FFF2-40B4-BE49-F238E27FC236}">
                <a16:creationId xmlns:a16="http://schemas.microsoft.com/office/drawing/2014/main" id="{85184F2D-A2EF-4889-817D-8934335B0A8F}"/>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978353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F6194-5ADC-4533-9B70-34866303573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dirty="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FA543D5C-0199-46D8-B4E8-DB4F9A2D3AA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dirty="0"/>
              <a:t>Click to</a:t>
            </a:r>
          </a:p>
        </p:txBody>
      </p:sp>
    </p:spTree>
    <p:extLst>
      <p:ext uri="{BB962C8B-B14F-4D97-AF65-F5344CB8AC3E}">
        <p14:creationId xmlns:p14="http://schemas.microsoft.com/office/powerpoint/2010/main" val="3182650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14" name="MASK">
            <a:extLst>
              <a:ext uri="{FF2B5EF4-FFF2-40B4-BE49-F238E27FC236}">
                <a16:creationId xmlns:a16="http://schemas.microsoft.com/office/drawing/2014/main" id="{0926BB56-7732-442B-A2FF-F9F20022AFDB}"/>
              </a:ext>
            </a:extLst>
          </p:cNvPr>
          <p:cNvSpPr/>
          <p:nvPr userDrawn="1"/>
        </p:nvSpPr>
        <p:spPr bwMode="auto">
          <a:xfrm>
            <a:off x="-6210" y="1559877"/>
            <a:ext cx="12182167" cy="5298123"/>
          </a:xfrm>
          <a:custGeom>
            <a:avLst/>
            <a:gdLst>
              <a:gd name="connsiteX0" fmla="*/ 5722653 w 12182167"/>
              <a:gd name="connsiteY0" fmla="*/ 908744 h 5298123"/>
              <a:gd name="connsiteX1" fmla="*/ 4800482 w 12182167"/>
              <a:gd name="connsiteY1" fmla="*/ 1082299 h 5298123"/>
              <a:gd name="connsiteX2" fmla="*/ 4181384 w 12182167"/>
              <a:gd name="connsiteY2" fmla="*/ 1460492 h 5298123"/>
              <a:gd name="connsiteX3" fmla="*/ 3684033 w 12182167"/>
              <a:gd name="connsiteY3" fmla="*/ 2082181 h 5298123"/>
              <a:gd name="connsiteX4" fmla="*/ 3891263 w 12182167"/>
              <a:gd name="connsiteY4" fmla="*/ 3180497 h 5298123"/>
              <a:gd name="connsiteX5" fmla="*/ 4492228 w 12182167"/>
              <a:gd name="connsiteY5" fmla="*/ 3514654 h 5298123"/>
              <a:gd name="connsiteX6" fmla="*/ 5098374 w 12182167"/>
              <a:gd name="connsiteY6" fmla="*/ 3708932 h 5298123"/>
              <a:gd name="connsiteX7" fmla="*/ 5559460 w 12182167"/>
              <a:gd name="connsiteY7" fmla="*/ 3540558 h 5298123"/>
              <a:gd name="connsiteX8" fmla="*/ 5937654 w 12182167"/>
              <a:gd name="connsiteY8" fmla="*/ 3587185 h 5298123"/>
              <a:gd name="connsiteX9" fmla="*/ 6227775 w 12182167"/>
              <a:gd name="connsiteY9" fmla="*/ 3947246 h 5298123"/>
              <a:gd name="connsiteX10" fmla="*/ 6631872 w 12182167"/>
              <a:gd name="connsiteY10" fmla="*/ 3752968 h 5298123"/>
              <a:gd name="connsiteX11" fmla="*/ 7276874 w 12182167"/>
              <a:gd name="connsiteY11" fmla="*/ 3444715 h 5298123"/>
              <a:gd name="connsiteX12" fmla="*/ 7787176 w 12182167"/>
              <a:gd name="connsiteY12" fmla="*/ 3574233 h 5298123"/>
              <a:gd name="connsiteX13" fmla="*/ 8033261 w 12182167"/>
              <a:gd name="connsiteY13" fmla="*/ 3460257 h 5298123"/>
              <a:gd name="connsiteX14" fmla="*/ 8224949 w 12182167"/>
              <a:gd name="connsiteY14" fmla="*/ 3128690 h 5298123"/>
              <a:gd name="connsiteX15" fmla="*/ 8082478 w 12182167"/>
              <a:gd name="connsiteY15" fmla="*/ 2835978 h 5298123"/>
              <a:gd name="connsiteX16" fmla="*/ 8240491 w 12182167"/>
              <a:gd name="connsiteY16" fmla="*/ 2468146 h 5298123"/>
              <a:gd name="connsiteX17" fmla="*/ 7805309 w 12182167"/>
              <a:gd name="connsiteY17" fmla="*/ 1792060 h 5298123"/>
              <a:gd name="connsiteX18" fmla="*/ 7463380 w 12182167"/>
              <a:gd name="connsiteY18" fmla="*/ 1470854 h 5298123"/>
              <a:gd name="connsiteX19" fmla="*/ 6950488 w 12182167"/>
              <a:gd name="connsiteY19" fmla="*/ 1118564 h 5298123"/>
              <a:gd name="connsiteX20" fmla="*/ 6538619 w 12182167"/>
              <a:gd name="connsiteY20" fmla="*/ 932057 h 5298123"/>
              <a:gd name="connsiteX21" fmla="*/ 0 w 12182167"/>
              <a:gd name="connsiteY21" fmla="*/ 0 h 5298123"/>
              <a:gd name="connsiteX22" fmla="*/ 12182167 w 12182167"/>
              <a:gd name="connsiteY22" fmla="*/ 0 h 5298123"/>
              <a:gd name="connsiteX23" fmla="*/ 12182167 w 12182167"/>
              <a:gd name="connsiteY23" fmla="*/ 5298123 h 5298123"/>
              <a:gd name="connsiteX24" fmla="*/ 0 w 12182167"/>
              <a:gd name="connsiteY24" fmla="*/ 5298123 h 529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2167" h="5298123">
                <a:moveTo>
                  <a:pt x="5722653" y="908744"/>
                </a:moveTo>
                <a:lnTo>
                  <a:pt x="4800482" y="1082299"/>
                </a:lnTo>
                <a:lnTo>
                  <a:pt x="4181384" y="1460492"/>
                </a:lnTo>
                <a:lnTo>
                  <a:pt x="3684033" y="2082181"/>
                </a:lnTo>
                <a:lnTo>
                  <a:pt x="3891263" y="3180497"/>
                </a:lnTo>
                <a:lnTo>
                  <a:pt x="4492228" y="3514654"/>
                </a:lnTo>
                <a:lnTo>
                  <a:pt x="5098374" y="3708932"/>
                </a:lnTo>
                <a:lnTo>
                  <a:pt x="5559460" y="3540558"/>
                </a:lnTo>
                <a:lnTo>
                  <a:pt x="5937654" y="3587185"/>
                </a:lnTo>
                <a:lnTo>
                  <a:pt x="6227775" y="3947246"/>
                </a:lnTo>
                <a:lnTo>
                  <a:pt x="6631872" y="3752968"/>
                </a:lnTo>
                <a:lnTo>
                  <a:pt x="7276874" y="3444715"/>
                </a:lnTo>
                <a:lnTo>
                  <a:pt x="7787176" y="3574233"/>
                </a:lnTo>
                <a:lnTo>
                  <a:pt x="8033261" y="3460257"/>
                </a:lnTo>
                <a:lnTo>
                  <a:pt x="8224949" y="3128690"/>
                </a:lnTo>
                <a:lnTo>
                  <a:pt x="8082478" y="2835978"/>
                </a:lnTo>
                <a:lnTo>
                  <a:pt x="8240491" y="2468146"/>
                </a:lnTo>
                <a:lnTo>
                  <a:pt x="7805309" y="1792060"/>
                </a:lnTo>
                <a:lnTo>
                  <a:pt x="7463380" y="1470854"/>
                </a:lnTo>
                <a:lnTo>
                  <a:pt x="6950488" y="1118564"/>
                </a:lnTo>
                <a:lnTo>
                  <a:pt x="6538619" y="932057"/>
                </a:lnTo>
                <a:close/>
                <a:moveTo>
                  <a:pt x="0" y="0"/>
                </a:moveTo>
                <a:lnTo>
                  <a:pt x="12182167" y="0"/>
                </a:lnTo>
                <a:lnTo>
                  <a:pt x="12182167" y="5298123"/>
                </a:lnTo>
                <a:lnTo>
                  <a:pt x="0" y="5298123"/>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BLUE TITLE LINE">
            <a:extLst>
              <a:ext uri="{FF2B5EF4-FFF2-40B4-BE49-F238E27FC236}">
                <a16:creationId xmlns:a16="http://schemas.microsoft.com/office/drawing/2014/main" id="{7744EB22-D12B-4682-BF4A-37E2AB3FCDEB}"/>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dirty="0">
              <a:solidFill>
                <a:schemeClr val="accent2"/>
              </a:solidFill>
              <a:latin typeface="Segoe UI Semibold"/>
              <a:cs typeface="Segoe UI" panose="020B0502040204020203" pitchFamily="34" charset="0"/>
            </a:endParaRPr>
          </a:p>
        </p:txBody>
      </p:sp>
      <p:sp>
        <p:nvSpPr>
          <p:cNvPr id="15" name="TITLE MASK">
            <a:extLst>
              <a:ext uri="{FF2B5EF4-FFF2-40B4-BE49-F238E27FC236}">
                <a16:creationId xmlns:a16="http://schemas.microsoft.com/office/drawing/2014/main" id="{827AED95-0EB3-425F-A419-4A7E9733F32F}"/>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dirty="0"/>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dirty="0"/>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dirty="0"/>
              <a:t>Click l</a:t>
            </a:r>
          </a:p>
          <a:p>
            <a:pPr lvl="4"/>
            <a:r>
              <a:rPr lang="en-US" dirty="0"/>
              <a:t>Fifth level</a:t>
            </a:r>
          </a:p>
        </p:txBody>
      </p:sp>
    </p:spTree>
    <p:extLst>
      <p:ext uri="{BB962C8B-B14F-4D97-AF65-F5344CB8AC3E}">
        <p14:creationId xmlns:p14="http://schemas.microsoft.com/office/powerpoint/2010/main" val="941696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A6D269-4E45-450F-9D79-DCCF1836F98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dirty="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5DDCEF85-BD85-40CD-9AA3-0E3ECBE0C97E}"/>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dirty="0"/>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dirty="0"/>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dirty="0"/>
              <a:t>Click l</a:t>
            </a:r>
          </a:p>
          <a:p>
            <a:pPr lvl="4"/>
            <a:r>
              <a:rPr lang="en-US" dirty="0"/>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dirty="0"/>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99792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8C0161-54E6-47E3-AA05-A458D68F86BE}"/>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dirty="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AFBF423F-8F31-4946-95F5-0D58B59FFE4F}"/>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dirty="0"/>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dirty="0"/>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dirty="0"/>
              <a:t>Click l</a:t>
            </a:r>
          </a:p>
          <a:p>
            <a:pPr lvl="4"/>
            <a:r>
              <a:rPr lang="en-US" dirty="0"/>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dirty="0"/>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5D2EE5F7-03BF-44D4-8348-B33E85DF527E}"/>
              </a:ext>
            </a:extLst>
          </p:cNvPr>
          <p:cNvSpPr>
            <a:spLocks noGrp="1"/>
          </p:cNvSpPr>
          <p:nvPr>
            <p:ph sz="quarter" idx="19" hasCustomPrompt="1"/>
          </p:nvPr>
        </p:nvSpPr>
        <p:spPr>
          <a:xfrm>
            <a:off x="7956550" y="2946400"/>
            <a:ext cx="2530475" cy="947952"/>
          </a:xfrm>
        </p:spPr>
        <p:txBody>
          <a:bodyPr/>
          <a:lstStyle>
            <a:lvl1pPr marL="0" indent="0">
              <a:buNone/>
              <a:defRPr/>
            </a:lvl1pPr>
          </a:lstStyle>
          <a:p>
            <a:pPr lvl="0"/>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205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4C4B537-EEF5-4387-8E54-930E6F3BE566}"/>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dirty="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D7E1AB17-76C1-4F06-9BD4-6F4EE81A8D7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dirty="0"/>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dirty="0"/>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dirty="0"/>
              <a:t>Click l</a:t>
            </a:r>
          </a:p>
          <a:p>
            <a:pPr lvl="4"/>
            <a:r>
              <a:rPr lang="en-US" dirty="0"/>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dirty="0"/>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85C998B9-62E1-4A13-B487-9B8B552D47F0}"/>
              </a:ext>
            </a:extLst>
          </p:cNvPr>
          <p:cNvSpPr>
            <a:spLocks noGrp="1"/>
          </p:cNvSpPr>
          <p:nvPr>
            <p:ph sz="quarter" idx="19"/>
          </p:nvPr>
        </p:nvSpPr>
        <p:spPr>
          <a:xfrm>
            <a:off x="4540250" y="3052763"/>
            <a:ext cx="2449513" cy="430887"/>
          </a:xfrm>
        </p:spPr>
        <p:txBody>
          <a:bodyPr/>
          <a:lstStyle/>
          <a:p>
            <a:pPr lvl="0"/>
            <a:r>
              <a:rPr lang="en-US" dirty="0"/>
              <a:t>Click to edit</a:t>
            </a:r>
          </a:p>
        </p:txBody>
      </p:sp>
    </p:spTree>
    <p:extLst>
      <p:ext uri="{BB962C8B-B14F-4D97-AF65-F5344CB8AC3E}">
        <p14:creationId xmlns:p14="http://schemas.microsoft.com/office/powerpoint/2010/main" val="2014483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7447E5-C8F2-40D6-B7FD-E06EB0A74721}"/>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dirty="0">
              <a:solidFill>
                <a:schemeClr val="accent2"/>
              </a:solidFill>
              <a:latin typeface="Segoe UI Semibold"/>
              <a:cs typeface="Segoe UI" panose="020B0502040204020203" pitchFamily="34" charset="0"/>
            </a:endParaRPr>
          </a:p>
        </p:txBody>
      </p:sp>
      <p:sp>
        <p:nvSpPr>
          <p:cNvPr id="14" name="Rectangle 13">
            <a:extLst>
              <a:ext uri="{FF2B5EF4-FFF2-40B4-BE49-F238E27FC236}">
                <a16:creationId xmlns:a16="http://schemas.microsoft.com/office/drawing/2014/main" id="{D67F9F70-3C0D-4868-B573-BB5F6BEBD51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dirty="0"/>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dirty="0"/>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dirty="0"/>
              <a:t>Click l</a:t>
            </a:r>
          </a:p>
          <a:p>
            <a:pPr lvl="4"/>
            <a:r>
              <a:rPr lang="en-US" dirty="0"/>
              <a:t>Fifth level</a:t>
            </a:r>
          </a:p>
        </p:txBody>
      </p:sp>
      <p:sp>
        <p:nvSpPr>
          <p:cNvPr id="10" name="Content Placeholder 9">
            <a:extLst>
              <a:ext uri="{FF2B5EF4-FFF2-40B4-BE49-F238E27FC236}">
                <a16:creationId xmlns:a16="http://schemas.microsoft.com/office/drawing/2014/main" id="{65C06CC6-F47D-4778-B7A5-F1AFAAF8B2F4}"/>
              </a:ext>
            </a:extLst>
          </p:cNvPr>
          <p:cNvSpPr>
            <a:spLocks noGrp="1"/>
          </p:cNvSpPr>
          <p:nvPr>
            <p:ph sz="quarter" idx="17"/>
          </p:nvPr>
        </p:nvSpPr>
        <p:spPr>
          <a:xfrm>
            <a:off x="5005388" y="3224213"/>
            <a:ext cx="1798637"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460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31A38-8A1E-4D01-B216-E49ABC472FBD}"/>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dirty="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D630995C-9C96-4464-8541-B2D5B96BF0DD}"/>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dirty="0"/>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5067300" y="3052763"/>
            <a:ext cx="1365250" cy="1333500"/>
          </a:xfrm>
        </p:spPr>
        <p:txBody>
          <a:bodyPr/>
          <a:lstStyle/>
          <a:p>
            <a:pPr lvl="0"/>
            <a:r>
              <a:rPr lang="en-US" dirty="0"/>
              <a:t>Click to h level</a:t>
            </a:r>
          </a:p>
        </p:txBody>
      </p:sp>
      <p:sp>
        <p:nvSpPr>
          <p:cNvPr id="13" name="Content Placeholder 12">
            <a:extLst>
              <a:ext uri="{FF2B5EF4-FFF2-40B4-BE49-F238E27FC236}">
                <a16:creationId xmlns:a16="http://schemas.microsoft.com/office/drawing/2014/main" id="{96F9EDD6-186D-4517-AEF9-EF1919A2F820}"/>
              </a:ext>
            </a:extLst>
          </p:cNvPr>
          <p:cNvSpPr>
            <a:spLocks noGrp="1"/>
          </p:cNvSpPr>
          <p:nvPr>
            <p:ph sz="quarter" idx="16"/>
          </p:nvPr>
        </p:nvSpPr>
        <p:spPr>
          <a:xfrm>
            <a:off x="6432550" y="1390650"/>
            <a:ext cx="914400" cy="430887"/>
          </a:xfrm>
        </p:spPr>
        <p:txBody>
          <a:bodyPr/>
          <a:lstStyle/>
          <a:p>
            <a:pPr lvl="0"/>
            <a:endParaRPr lang="en-US" dirty="0"/>
          </a:p>
        </p:txBody>
      </p:sp>
    </p:spTree>
    <p:extLst>
      <p:ext uri="{BB962C8B-B14F-4D97-AF65-F5344CB8AC3E}">
        <p14:creationId xmlns:p14="http://schemas.microsoft.com/office/powerpoint/2010/main" val="3808916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D2D492-3508-462A-B622-C674C84CD769}"/>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dirty="0">
              <a:solidFill>
                <a:schemeClr val="accent2"/>
              </a:solidFill>
              <a:latin typeface="Segoe UI Semibold"/>
              <a:cs typeface="Segoe UI" panose="020B0502040204020203" pitchFamily="34" charset="0"/>
            </a:endParaRPr>
          </a:p>
        </p:txBody>
      </p:sp>
      <p:sp>
        <p:nvSpPr>
          <p:cNvPr id="13" name="Rectangle 12">
            <a:extLst>
              <a:ext uri="{FF2B5EF4-FFF2-40B4-BE49-F238E27FC236}">
                <a16:creationId xmlns:a16="http://schemas.microsoft.com/office/drawing/2014/main" id="{B96A56CF-AB51-447C-B581-B794B53FE80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dirty="0"/>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dirty="0"/>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FF2B5EF4-FFF2-40B4-BE49-F238E27FC236}">
                <a16:creationId xmlns:a16="http://schemas.microsoft.com/office/drawing/2014/main" id="{63198721-9189-4754-A5C5-A1ED67EDB286}"/>
              </a:ext>
            </a:extLst>
          </p:cNvPr>
          <p:cNvSpPr>
            <a:spLocks noGrp="1"/>
          </p:cNvSpPr>
          <p:nvPr>
            <p:ph sz="quarter" idx="17"/>
          </p:nvPr>
        </p:nvSpPr>
        <p:spPr>
          <a:xfrm>
            <a:off x="4933950" y="1695450"/>
            <a:ext cx="2814638"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FA95539-0317-4D8A-B0DA-4C557B39BC04}"/>
              </a:ext>
            </a:extLst>
          </p:cNvPr>
          <p:cNvSpPr>
            <a:spLocks noGrp="1"/>
          </p:cNvSpPr>
          <p:nvPr>
            <p:ph sz="quarter" idx="18"/>
          </p:nvPr>
        </p:nvSpPr>
        <p:spPr>
          <a:xfrm>
            <a:off x="876300" y="1538288"/>
            <a:ext cx="1447800" cy="109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B869953-A1E6-499E-AE54-C70F2607EBD2}"/>
              </a:ext>
            </a:extLst>
          </p:cNvPr>
          <p:cNvSpPr>
            <a:spLocks noGrp="1"/>
          </p:cNvSpPr>
          <p:nvPr>
            <p:ph sz="quarter" idx="19"/>
          </p:nvPr>
        </p:nvSpPr>
        <p:spPr>
          <a:xfrm>
            <a:off x="6173788" y="2824163"/>
            <a:ext cx="2814637" cy="156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168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dirty="0"/>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dirty="0"/>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dirty="0"/>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dirty="0"/>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dirty="0"/>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dirty="0"/>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B2658535-A220-41CC-95E7-7887647FAB7E}"/>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dirty="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6A39E583-4780-4C4A-9530-82A010E9FCF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81168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38136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7" name="Picture 6" descr="Microsoft Azure">
            <a:extLst>
              <a:ext uri="{FF2B5EF4-FFF2-40B4-BE49-F238E27FC236}">
                <a16:creationId xmlns:a16="http://schemas.microsoft.com/office/drawing/2014/main" id="{825FF4C2-46A6-4099-8D03-E8647B0A884C}"/>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75653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8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8120280" y="6400356"/>
            <a:ext cx="4603173"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40E76FB0-2A8B-4DB3-962F-7C825DC42897}"/>
              </a:ext>
            </a:extLst>
          </p:cNvPr>
          <p:cNvSpPr>
            <a:spLocks noGrp="1"/>
          </p:cNvSpPr>
          <p:nvPr>
            <p:ph sz="quarter" idx="10"/>
          </p:nvPr>
        </p:nvSpPr>
        <p:spPr>
          <a:xfrm>
            <a:off x="4727575" y="3579813"/>
            <a:ext cx="3408363" cy="16271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526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7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706B21-EF78-4135-8B2E-2DC8714CED53}"/>
              </a:ext>
            </a:extLst>
          </p:cNvPr>
          <p:cNvSpPr>
            <a:spLocks noGrp="1"/>
          </p:cNvSpPr>
          <p:nvPr>
            <p:ph sz="quarter" idx="12"/>
          </p:nvPr>
        </p:nvSpPr>
        <p:spPr>
          <a:xfrm>
            <a:off x="1239838" y="3192463"/>
            <a:ext cx="22479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DC3BA3A-DB2A-4BCE-ABCA-395A08425C0F}"/>
              </a:ext>
            </a:extLst>
          </p:cNvPr>
          <p:cNvSpPr>
            <a:spLocks noGrp="1"/>
          </p:cNvSpPr>
          <p:nvPr>
            <p:ph sz="quarter" idx="13"/>
          </p:nvPr>
        </p:nvSpPr>
        <p:spPr>
          <a:xfrm>
            <a:off x="4478338"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B98C9B8-8B12-49E6-ACD9-165EE0AA0ADF}"/>
              </a:ext>
            </a:extLst>
          </p:cNvPr>
          <p:cNvSpPr>
            <a:spLocks noGrp="1"/>
          </p:cNvSpPr>
          <p:nvPr>
            <p:ph sz="quarter" idx="14"/>
          </p:nvPr>
        </p:nvSpPr>
        <p:spPr>
          <a:xfrm>
            <a:off x="7097713"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17AAA40-8A1B-41FA-A272-A122A2E25541}"/>
              </a:ext>
            </a:extLst>
          </p:cNvPr>
          <p:cNvSpPr>
            <a:spLocks noGrp="1"/>
          </p:cNvSpPr>
          <p:nvPr>
            <p:ph sz="quarter" idx="15"/>
          </p:nvPr>
        </p:nvSpPr>
        <p:spPr>
          <a:xfrm>
            <a:off x="9625013" y="3192463"/>
            <a:ext cx="19812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F4B6236-FB3A-4D13-BA1A-06D315496D0E}"/>
              </a:ext>
            </a:extLst>
          </p:cNvPr>
          <p:cNvSpPr>
            <a:spLocks noGrp="1"/>
          </p:cNvSpPr>
          <p:nvPr>
            <p:ph sz="quarter" idx="16"/>
          </p:nvPr>
        </p:nvSpPr>
        <p:spPr>
          <a:xfrm>
            <a:off x="2511425" y="1239838"/>
            <a:ext cx="4462463" cy="15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793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6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D4F907-DC92-41C6-85EB-A49808159693}"/>
              </a:ext>
            </a:extLst>
          </p:cNvPr>
          <p:cNvSpPr>
            <a:spLocks noGrp="1"/>
          </p:cNvSpPr>
          <p:nvPr>
            <p:ph sz="quarter" idx="10"/>
          </p:nvPr>
        </p:nvSpPr>
        <p:spPr>
          <a:xfrm>
            <a:off x="882650" y="3813175"/>
            <a:ext cx="2976563" cy="122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8E879AD-46A0-498D-BE62-98D53AAAE41A}"/>
              </a:ext>
            </a:extLst>
          </p:cNvPr>
          <p:cNvSpPr>
            <a:spLocks noGrp="1"/>
          </p:cNvSpPr>
          <p:nvPr>
            <p:ph sz="quarter" idx="11"/>
          </p:nvPr>
        </p:nvSpPr>
        <p:spPr>
          <a:xfrm>
            <a:off x="7423150" y="3813175"/>
            <a:ext cx="3208338" cy="1379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062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5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7D51E74-5EFF-4A11-B4FB-52B60A22F743}"/>
              </a:ext>
            </a:extLst>
          </p:cNvPr>
          <p:cNvSpPr>
            <a:spLocks noGrp="1"/>
          </p:cNvSpPr>
          <p:nvPr>
            <p:ph sz="quarter" idx="10" hasCustomPrompt="1"/>
          </p:nvPr>
        </p:nvSpPr>
        <p:spPr>
          <a:xfrm>
            <a:off x="1239838" y="2727325"/>
            <a:ext cx="2401887" cy="861774"/>
          </a:xfrm>
        </p:spPr>
        <p:txBody>
          <a:bodyPr/>
          <a:lstStyle/>
          <a:p>
            <a:pPr lvl="0"/>
            <a:r>
              <a:rPr lang="en-US" dirty="0"/>
              <a:t>Click to edit Master level</a:t>
            </a:r>
          </a:p>
        </p:txBody>
      </p:sp>
      <p:sp>
        <p:nvSpPr>
          <p:cNvPr id="8" name="Content Placeholder 7">
            <a:extLst>
              <a:ext uri="{FF2B5EF4-FFF2-40B4-BE49-F238E27FC236}">
                <a16:creationId xmlns:a16="http://schemas.microsoft.com/office/drawing/2014/main" id="{7EEA5D10-7E69-42B3-9543-A943CF35D7DA}"/>
              </a:ext>
            </a:extLst>
          </p:cNvPr>
          <p:cNvSpPr>
            <a:spLocks noGrp="1"/>
          </p:cNvSpPr>
          <p:nvPr>
            <p:ph sz="quarter" idx="11"/>
          </p:nvPr>
        </p:nvSpPr>
        <p:spPr>
          <a:xfrm>
            <a:off x="4679950" y="2727325"/>
            <a:ext cx="2401888" cy="8620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113687B5-1574-4F83-AF85-864249E53353}"/>
              </a:ext>
            </a:extLst>
          </p:cNvPr>
          <p:cNvSpPr>
            <a:spLocks noGrp="1"/>
          </p:cNvSpPr>
          <p:nvPr>
            <p:ph sz="quarter" idx="12"/>
          </p:nvPr>
        </p:nvSpPr>
        <p:spPr>
          <a:xfrm>
            <a:off x="8307388" y="2727325"/>
            <a:ext cx="2644775" cy="119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0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0DF77645-7393-4CB9-9EBA-A13B8B35882E}"/>
              </a:ext>
            </a:extLst>
          </p:cNvPr>
          <p:cNvSpPr>
            <a:spLocks noGrp="1"/>
          </p:cNvSpPr>
          <p:nvPr>
            <p:ph sz="quarter" idx="12"/>
          </p:nvPr>
        </p:nvSpPr>
        <p:spPr>
          <a:xfrm>
            <a:off x="1223963" y="2913063"/>
            <a:ext cx="2030412"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2A0A10D-7271-4FD5-86E8-4D73888EB70B}"/>
              </a:ext>
            </a:extLst>
          </p:cNvPr>
          <p:cNvSpPr>
            <a:spLocks noGrp="1"/>
          </p:cNvSpPr>
          <p:nvPr>
            <p:ph sz="quarter" idx="13"/>
          </p:nvPr>
        </p:nvSpPr>
        <p:spPr>
          <a:xfrm>
            <a:off x="4432300" y="2913063"/>
            <a:ext cx="2759075"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61B8F4-5447-4738-B504-2B2F169B5B76}"/>
              </a:ext>
            </a:extLst>
          </p:cNvPr>
          <p:cNvSpPr>
            <a:spLocks noGrp="1"/>
          </p:cNvSpPr>
          <p:nvPr>
            <p:ph sz="quarter" idx="14"/>
          </p:nvPr>
        </p:nvSpPr>
        <p:spPr>
          <a:xfrm>
            <a:off x="8477250" y="3036888"/>
            <a:ext cx="2914650" cy="1317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68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B82EAA07-414D-491C-957B-D9EEFDE7637B}"/>
              </a:ext>
            </a:extLst>
          </p:cNvPr>
          <p:cNvSpPr>
            <a:spLocks noGrp="1"/>
          </p:cNvSpPr>
          <p:nvPr>
            <p:ph sz="quarter" idx="12"/>
          </p:nvPr>
        </p:nvSpPr>
        <p:spPr>
          <a:xfrm>
            <a:off x="1809750" y="2914650"/>
            <a:ext cx="241935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5AB08C2-F47D-4804-AF08-FA5BFD2E3F33}"/>
              </a:ext>
            </a:extLst>
          </p:cNvPr>
          <p:cNvSpPr>
            <a:spLocks noGrp="1"/>
          </p:cNvSpPr>
          <p:nvPr>
            <p:ph sz="quarter" idx="13"/>
          </p:nvPr>
        </p:nvSpPr>
        <p:spPr>
          <a:xfrm>
            <a:off x="7296150" y="2914650"/>
            <a:ext cx="2628900" cy="230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85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dirty="0"/>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dirty="0"/>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dirty="0"/>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dirty="0"/>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5078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dirty="0"/>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065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51311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4167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Microsoft Azure">
            <a:extLst>
              <a:ext uri="{FF2B5EF4-FFF2-40B4-BE49-F238E27FC236}">
                <a16:creationId xmlns:a16="http://schemas.microsoft.com/office/drawing/2014/main" id="{2AA35073-447B-4855-801B-CFA72DE876B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922834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6377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dirty="0"/>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dirty="0"/>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dirty="0"/>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dirty="0"/>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dirty="0"/>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dirty="0"/>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dirty="0"/>
              <a:t>Click to edit</a:t>
            </a:r>
          </a:p>
        </p:txBody>
      </p:sp>
    </p:spTree>
    <p:extLst>
      <p:ext uri="{BB962C8B-B14F-4D97-AF65-F5344CB8AC3E}">
        <p14:creationId xmlns:p14="http://schemas.microsoft.com/office/powerpoint/2010/main" val="1644352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518132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dirty="0"/>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5820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dirty="0"/>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17535196"/>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593317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dirty="0"/>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98044577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807688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3" r="28506"/>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63"/>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8" name="TextBox 7">
            <a:extLst>
              <a:ext uri="{FF2B5EF4-FFF2-40B4-BE49-F238E27FC236}">
                <a16:creationId xmlns:a16="http://schemas.microsoft.com/office/drawing/2014/main" id="{048B35BE-8439-47EE-8CDE-45E3EEEB3E25}"/>
              </a:ext>
            </a:extLst>
          </p:cNvPr>
          <p:cNvSpPr txBox="1"/>
          <p:nvPr userDrawn="1"/>
        </p:nvSpPr>
        <p:spPr>
          <a:xfrm>
            <a:off x="7817427" y="6373091"/>
            <a:ext cx="4312228"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762347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523692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descr="Microsoft Azure">
            <a:extLst>
              <a:ext uri="{FF2B5EF4-FFF2-40B4-BE49-F238E27FC236}">
                <a16:creationId xmlns:a16="http://schemas.microsoft.com/office/drawing/2014/main" id="{FECFE384-7B09-4051-9810-A7E601C3DFBE}"/>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642641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E98E6667-AE8A-4DAF-95A2-2D691F7A9497}"/>
              </a:ext>
            </a:extLst>
          </p:cNvPr>
          <p:cNvSpPr>
            <a:spLocks noGrp="1"/>
          </p:cNvSpPr>
          <p:nvPr>
            <p:ph sz="quarter" idx="10"/>
          </p:nvPr>
        </p:nvSpPr>
        <p:spPr>
          <a:xfrm>
            <a:off x="1162911" y="2154238"/>
            <a:ext cx="2557463" cy="430887"/>
          </a:xfrm>
        </p:spPr>
        <p:txBody>
          <a:bodyPr/>
          <a:lstStyle/>
          <a:p>
            <a:pPr lvl="0"/>
            <a:r>
              <a:rPr lang="en-US" dirty="0"/>
              <a:t>Click to edit</a:t>
            </a:r>
          </a:p>
        </p:txBody>
      </p:sp>
      <p:sp>
        <p:nvSpPr>
          <p:cNvPr id="7" name="Content Placeholder 6">
            <a:extLst>
              <a:ext uri="{FF2B5EF4-FFF2-40B4-BE49-F238E27FC236}">
                <a16:creationId xmlns:a16="http://schemas.microsoft.com/office/drawing/2014/main" id="{7BCC8432-CE46-4F97-AC6F-5F65EB55F7D2}"/>
              </a:ext>
            </a:extLst>
          </p:cNvPr>
          <p:cNvSpPr>
            <a:spLocks noGrp="1"/>
          </p:cNvSpPr>
          <p:nvPr>
            <p:ph sz="quarter" idx="11"/>
          </p:nvPr>
        </p:nvSpPr>
        <p:spPr>
          <a:xfrm>
            <a:off x="4618038" y="2154238"/>
            <a:ext cx="2449512" cy="430887"/>
          </a:xfrm>
        </p:spPr>
        <p:txBody>
          <a:bodyPr/>
          <a:lstStyle/>
          <a:p>
            <a:pPr lvl="0"/>
            <a:r>
              <a:rPr lang="en-US" dirty="0"/>
              <a:t>Click</a:t>
            </a:r>
          </a:p>
        </p:txBody>
      </p:sp>
      <p:sp>
        <p:nvSpPr>
          <p:cNvPr id="9" name="Content Placeholder 8">
            <a:extLst>
              <a:ext uri="{FF2B5EF4-FFF2-40B4-BE49-F238E27FC236}">
                <a16:creationId xmlns:a16="http://schemas.microsoft.com/office/drawing/2014/main" id="{FCB762BD-CEC6-42C1-9C2E-CBE495DFB4C4}"/>
              </a:ext>
            </a:extLst>
          </p:cNvPr>
          <p:cNvSpPr>
            <a:spLocks noGrp="1"/>
          </p:cNvSpPr>
          <p:nvPr>
            <p:ph sz="quarter" idx="12"/>
          </p:nvPr>
        </p:nvSpPr>
        <p:spPr>
          <a:xfrm>
            <a:off x="7997825" y="2154238"/>
            <a:ext cx="3030538" cy="430887"/>
          </a:xfrm>
        </p:spPr>
        <p:txBody>
          <a:bodyPr/>
          <a:lstStyle/>
          <a:p>
            <a:pPr lvl="0"/>
            <a:r>
              <a:rPr lang="en-US" dirty="0"/>
              <a:t>Click</a:t>
            </a:r>
          </a:p>
        </p:txBody>
      </p:sp>
    </p:spTree>
    <p:extLst>
      <p:ext uri="{BB962C8B-B14F-4D97-AF65-F5344CB8AC3E}">
        <p14:creationId xmlns:p14="http://schemas.microsoft.com/office/powerpoint/2010/main" val="30466037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49160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Microsoft confidential. Internal use only.</a:t>
            </a:r>
            <a:endParaRPr lang="en-US" sz="1800" dirty="0">
              <a:effectLst/>
              <a:latin typeface="Calibri" panose="020F0502020204030204" pitchFamily="34" charset="0"/>
              <a:ea typeface="Calibri" panose="020F0502020204030204" pitchFamily="34" charset="0"/>
            </a:endParaRPr>
          </a:p>
        </p:txBody>
      </p:sp>
      <p:sp>
        <p:nvSpPr>
          <p:cNvPr id="5" name="Content Placeholder 4">
            <a:extLst>
              <a:ext uri="{FF2B5EF4-FFF2-40B4-BE49-F238E27FC236}">
                <a16:creationId xmlns:a16="http://schemas.microsoft.com/office/drawing/2014/main" id="{C757391A-9F62-422F-A0ED-1A96EB231A79}"/>
              </a:ext>
            </a:extLst>
          </p:cNvPr>
          <p:cNvSpPr>
            <a:spLocks noGrp="1"/>
          </p:cNvSpPr>
          <p:nvPr>
            <p:ph sz="quarter" idx="10"/>
          </p:nvPr>
        </p:nvSpPr>
        <p:spPr>
          <a:xfrm>
            <a:off x="588963" y="3862388"/>
            <a:ext cx="1895475" cy="430887"/>
          </a:xfrm>
        </p:spPr>
        <p:txBody>
          <a:bodyPr/>
          <a:lstStyle/>
          <a:p>
            <a:pPr lvl="0"/>
            <a:endParaRPr lang="en-US" dirty="0"/>
          </a:p>
        </p:txBody>
      </p:sp>
      <p:sp>
        <p:nvSpPr>
          <p:cNvPr id="7" name="Content Placeholder 6">
            <a:extLst>
              <a:ext uri="{FF2B5EF4-FFF2-40B4-BE49-F238E27FC236}">
                <a16:creationId xmlns:a16="http://schemas.microsoft.com/office/drawing/2014/main" id="{D4EABE99-D0A8-4637-8581-F743C50B8C95}"/>
              </a:ext>
            </a:extLst>
          </p:cNvPr>
          <p:cNvSpPr>
            <a:spLocks noGrp="1"/>
          </p:cNvSpPr>
          <p:nvPr>
            <p:ph sz="quarter" idx="11"/>
          </p:nvPr>
        </p:nvSpPr>
        <p:spPr>
          <a:xfrm>
            <a:off x="3862388" y="3862388"/>
            <a:ext cx="2552700" cy="430887"/>
          </a:xfrm>
        </p:spPr>
        <p:txBody>
          <a:bodyPr/>
          <a:lstStyle/>
          <a:p>
            <a:pPr lvl="0"/>
            <a:r>
              <a:rPr lang="en-US" dirty="0"/>
              <a:t>Click</a:t>
            </a:r>
          </a:p>
        </p:txBody>
      </p:sp>
      <p:sp>
        <p:nvSpPr>
          <p:cNvPr id="9" name="Content Placeholder 8">
            <a:extLst>
              <a:ext uri="{FF2B5EF4-FFF2-40B4-BE49-F238E27FC236}">
                <a16:creationId xmlns:a16="http://schemas.microsoft.com/office/drawing/2014/main" id="{2B0B3381-1D79-4505-8D75-D22D877F946F}"/>
              </a:ext>
            </a:extLst>
          </p:cNvPr>
          <p:cNvSpPr>
            <a:spLocks noGrp="1"/>
          </p:cNvSpPr>
          <p:nvPr>
            <p:ph sz="quarter" idx="12"/>
          </p:nvPr>
        </p:nvSpPr>
        <p:spPr>
          <a:xfrm>
            <a:off x="7793038" y="3862388"/>
            <a:ext cx="3206750" cy="430887"/>
          </a:xfrm>
        </p:spPr>
        <p:txBody>
          <a:bodyPr/>
          <a:lstStyle/>
          <a:p>
            <a:pPr lvl="0"/>
            <a:r>
              <a:rPr lang="en-US" dirty="0"/>
              <a:t>Click to</a:t>
            </a:r>
          </a:p>
        </p:txBody>
      </p:sp>
    </p:spTree>
    <p:extLst>
      <p:ext uri="{BB962C8B-B14F-4D97-AF65-F5344CB8AC3E}">
        <p14:creationId xmlns:p14="http://schemas.microsoft.com/office/powerpoint/2010/main" val="6742883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3028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64054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40858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728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577443180"/>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405138"/>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799230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pic>
        <p:nvPicPr>
          <p:cNvPr id="3" name="Picture 2" descr="Microsoft Azure">
            <a:extLst>
              <a:ext uri="{FF2B5EF4-FFF2-40B4-BE49-F238E27FC236}">
                <a16:creationId xmlns:a16="http://schemas.microsoft.com/office/drawing/2014/main" id="{F386C0A7-2B8B-4CA0-B019-BBB78C88D26F}"/>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767495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79831336"/>
      </p:ext>
    </p:extLst>
  </p:cSld>
  <p:clrMapOvr>
    <a:masterClrMapping/>
  </p:clrMapOvr>
  <p:transition>
    <p:fade/>
  </p:transition>
  <p:extLst>
    <p:ext uri="{DCECCB84-F9BA-43D5-87BE-67443E8EF086}">
      <p15:sldGuideLst xmlns:p15="http://schemas.microsoft.com/office/powerpoint/2012/main"/>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133339436"/>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10694121"/>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91752904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92490587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78459981"/>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3958325"/>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5494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14425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257605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357270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41438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48285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0619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826447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49401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6389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62586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97167690"/>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2"/>
                    </a:gs>
                    <a:gs pos="86000">
                      <a:schemeClr val="tx2"/>
                    </a:gs>
                  </a:gsLst>
                  <a:lin ang="5400000" scaled="0"/>
                </a:gradFill>
              </a:defRPr>
            </a:lvl1pPr>
          </a:lstStyle>
          <a:p>
            <a:r>
              <a:rPr lang="en-US" dirty="0"/>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gradFill>
                  <a:gsLst>
                    <a:gs pos="0">
                      <a:schemeClr val="tx2"/>
                    </a:gs>
                    <a:gs pos="86000">
                      <a:schemeClr val="tx2"/>
                    </a:gs>
                  </a:gsLst>
                  <a:lin ang="5400000" scaled="0"/>
                </a:gradFill>
                <a:latin typeface="Segoe UI Light" pitchFamily="34" charset="0"/>
              </a:defRPr>
            </a:lvl1pPr>
            <a:lvl2pPr marL="0" indent="0">
              <a:spcBef>
                <a:spcPts val="0"/>
              </a:spcBef>
              <a:spcAft>
                <a:spcPts val="400"/>
              </a:spcAft>
              <a:buNone/>
              <a:defRPr sz="2000" spc="-50" baseline="0">
                <a:gradFill>
                  <a:gsLst>
                    <a:gs pos="0">
                      <a:schemeClr val="tx2"/>
                    </a:gs>
                    <a:gs pos="86000">
                      <a:schemeClr val="tx2"/>
                    </a:gs>
                  </a:gsLst>
                  <a:lin ang="5400000" scaled="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324714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a:t>Click to edit Master title style</a:t>
            </a:r>
          </a:p>
        </p:txBody>
      </p:sp>
      <p:sp>
        <p:nvSpPr>
          <p:cNvPr id="5" name="Text Placeholder 4"/>
          <p:cNvSpPr>
            <a:spLocks noGrp="1"/>
          </p:cNvSpPr>
          <p:nvPr>
            <p:ph type="body" sz="quarter" idx="10"/>
          </p:nvPr>
        </p:nvSpPr>
        <p:spPr>
          <a:xfrm>
            <a:off x="519248" y="1447800"/>
            <a:ext cx="11151917" cy="20005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3633928"/>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1948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090583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7576010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9171790" y="6289210"/>
            <a:ext cx="2802664" cy="31955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187276"/>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5918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bg1"/>
                    </a:gs>
                    <a:gs pos="100000">
                      <a:schemeClr val="bg1"/>
                    </a:gs>
                  </a:gsLst>
                  <a:lin ang="5400000" scaled="0"/>
                </a:gradFill>
              </a:defRPr>
            </a:lvl1pPr>
          </a:lstStyle>
          <a:p>
            <a:r>
              <a:rPr lang="en-US" dirty="0"/>
              <a:t>Click to edit Master title style</a:t>
            </a:r>
          </a:p>
        </p:txBody>
      </p:sp>
      <p:sp>
        <p:nvSpPr>
          <p:cNvPr id="4" name="Text Placeholder 5"/>
          <p:cNvSpPr>
            <a:spLocks noGrp="1"/>
          </p:cNvSpPr>
          <p:nvPr>
            <p:ph type="body" sz="quarter" idx="10"/>
          </p:nvPr>
        </p:nvSpPr>
        <p:spPr bwMode="white">
          <a:xfrm>
            <a:off x="519248" y="1447799"/>
            <a:ext cx="11151917" cy="2000548"/>
          </a:xfrm>
        </p:spPr>
        <p:txBody>
          <a:bodyPr/>
          <a:lstStyle>
            <a:lvl1pPr marL="346075" indent="-346075">
              <a:buClr>
                <a:srgbClr val="FFFFFF"/>
              </a:buClr>
              <a:buSzPct val="70000"/>
              <a:buFont typeface="Wingdings" pitchFamily="2" charset="2"/>
              <a:buChar char="l"/>
              <a:defRPr lang="en-US" sz="3200" kern="1200" dirty="0" smtClean="0">
                <a:gradFill>
                  <a:gsLst>
                    <a:gs pos="0">
                      <a:schemeClr val="bg1"/>
                    </a:gs>
                    <a:gs pos="100000">
                      <a:schemeClr val="bg1"/>
                    </a:gs>
                  </a:gsLst>
                  <a:lin ang="5400000" scaled="0"/>
                </a:gradFill>
                <a:latin typeface="+mn-lt"/>
                <a:ea typeface="+mn-ea"/>
                <a:cs typeface="+mn-cs"/>
              </a:defRPr>
            </a:lvl1pPr>
            <a:lvl2pPr marL="920750" indent="-457200">
              <a:buClr>
                <a:srgbClr val="FFFFFF"/>
              </a:buClr>
              <a:buSzPct val="70000"/>
              <a:buFont typeface="Wingdings" pitchFamily="2" charset="2"/>
              <a:buChar char="l"/>
              <a:defRPr lang="en-US" sz="2800" kern="1200" dirty="0" smtClean="0">
                <a:gradFill>
                  <a:gsLst>
                    <a:gs pos="0">
                      <a:schemeClr val="bg1"/>
                    </a:gs>
                    <a:gs pos="100000">
                      <a:schemeClr val="bg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bg1"/>
                    </a:gs>
                    <a:gs pos="100000">
                      <a:schemeClr val="bg1"/>
                    </a:gs>
                  </a:gsLst>
                  <a:lin ang="5400000" scaled="0"/>
                </a:gradFill>
                <a:latin typeface="+mn-lt"/>
                <a:ea typeface="+mn-ea"/>
                <a:cs typeface="+mn-cs"/>
              </a:defRPr>
            </a:lvl3pPr>
            <a:lvl4pPr marL="1549400" indent="-342900">
              <a:buClr>
                <a:srgbClr val="FFFFFF"/>
              </a:buClr>
              <a:buSzPct val="70000"/>
              <a:buFont typeface="Wingdings" pitchFamily="2" charset="2"/>
              <a:buChar char="l"/>
              <a:defRPr lang="en-US" sz="1800" kern="1200" dirty="0" smtClean="0">
                <a:gradFill>
                  <a:gsLst>
                    <a:gs pos="0">
                      <a:schemeClr val="bg1"/>
                    </a:gs>
                    <a:gs pos="100000">
                      <a:schemeClr val="bg1"/>
                    </a:gs>
                  </a:gsLst>
                  <a:lin ang="5400000" scaled="0"/>
                </a:gradFill>
                <a:latin typeface="+mn-lt"/>
                <a:ea typeface="+mn-ea"/>
                <a:cs typeface="+mn-cs"/>
              </a:defRPr>
            </a:lvl4pPr>
            <a:lvl5pPr marL="1774825" indent="-342900">
              <a:buClr>
                <a:srgbClr val="FFFFFF"/>
              </a:buClr>
              <a:buSzPct val="70000"/>
              <a:buFont typeface="Wingdings" pitchFamily="2" charset="2"/>
              <a:buChar char="l"/>
              <a:defRPr lang="en-US" sz="1800" kern="1200" dirty="0">
                <a:gradFill>
                  <a:gsLst>
                    <a:gs pos="0">
                      <a:schemeClr val="bg1"/>
                    </a:gs>
                    <a:gs pos="100000">
                      <a:schemeClr val="bg1"/>
                    </a:gs>
                  </a:gsLst>
                  <a:lin ang="5400000" scaled="0"/>
                </a:gradFill>
                <a:latin typeface="+mn-lt"/>
                <a:ea typeface="+mn-ea"/>
                <a:cs typeface="+mn-cs"/>
              </a:defRPr>
            </a:lvl5pPr>
          </a:lstStyle>
          <a:p>
            <a:pPr marL="463550" lvl="0" indent="-463550" algn="l" defTabSz="686047" rtl="0" eaLnBrk="1" latinLnBrk="0" hangingPunct="1">
              <a:lnSpc>
                <a:spcPct val="90000"/>
              </a:lnSpc>
              <a:spcBef>
                <a:spcPct val="20000"/>
              </a:spcBef>
              <a:buClr>
                <a:srgbClr val="FFFFFF"/>
              </a:buClr>
              <a:buSzPct val="70000"/>
              <a:buFont typeface="Wingdings" pitchFamily="2" charset="2"/>
              <a:buChar char="l"/>
            </a:pPr>
            <a:r>
              <a:rPr lang="en-US" dirty="0"/>
              <a:t>Click to edit Master text styles</a:t>
            </a:r>
          </a:p>
          <a:p>
            <a:pPr marL="862013" lvl="1" indent="-398463" algn="l" defTabSz="686047" rtl="0" eaLnBrk="1" latinLnBrk="0" hangingPunct="1">
              <a:lnSpc>
                <a:spcPct val="90000"/>
              </a:lnSpc>
              <a:spcBef>
                <a:spcPct val="20000"/>
              </a:spcBef>
              <a:buClr>
                <a:srgbClr val="FFFFFF"/>
              </a:buClr>
              <a:buSzPct val="70000"/>
              <a:buFont typeface="Wingdings" pitchFamily="2" charset="2"/>
              <a:buChar char="l"/>
              <a:tabLst/>
            </a:pPr>
            <a:r>
              <a:rPr lang="en-US" dirty="0"/>
              <a:t>Second level</a:t>
            </a:r>
          </a:p>
          <a:p>
            <a:pPr marL="1206500" lvl="2" indent="-344488" algn="l" defTabSz="686047" rtl="0" eaLnBrk="1" latinLnBrk="0" hangingPunct="1">
              <a:lnSpc>
                <a:spcPct val="90000"/>
              </a:lnSpc>
              <a:spcBef>
                <a:spcPct val="20000"/>
              </a:spcBef>
              <a:buClr>
                <a:srgbClr val="FFFFFF"/>
              </a:buClr>
              <a:buSzPct val="70000"/>
              <a:buFont typeface="Wingdings" pitchFamily="2" charset="2"/>
              <a:buChar char="l"/>
            </a:pPr>
            <a:r>
              <a:rPr lang="en-US" dirty="0"/>
              <a:t>Third level</a:t>
            </a:r>
          </a:p>
          <a:p>
            <a:pPr marL="1431925" lvl="3" indent="-225425" algn="l" defTabSz="686047" rtl="0" eaLnBrk="1" latinLnBrk="0" hangingPunct="1">
              <a:lnSpc>
                <a:spcPct val="90000"/>
              </a:lnSpc>
              <a:spcBef>
                <a:spcPct val="20000"/>
              </a:spcBef>
              <a:buClr>
                <a:srgbClr val="FFFFFF"/>
              </a:buClr>
              <a:buSzPct val="70000"/>
              <a:buFont typeface="Wingdings" pitchFamily="2" charset="2"/>
              <a:buChar char="l"/>
              <a:tabLst>
                <a:tab pos="686074" algn="l"/>
              </a:tabLst>
            </a:pPr>
            <a:r>
              <a:rPr lang="en-US" dirty="0"/>
              <a:t>Fourth level</a:t>
            </a:r>
          </a:p>
          <a:p>
            <a:pPr marL="1655763" lvl="4" indent="-223838" algn="l" defTabSz="686047" rtl="0" eaLnBrk="1" latinLnBrk="0" hangingPunct="1">
              <a:lnSpc>
                <a:spcPct val="90000"/>
              </a:lnSpc>
              <a:spcBef>
                <a:spcPct val="20000"/>
              </a:spcBef>
              <a:buClr>
                <a:srgbClr val="FFFFFF"/>
              </a:buClr>
              <a:buSzPct val="70000"/>
              <a:buFont typeface="Wingdings" pitchFamily="2" charset="2"/>
              <a:buChar char="l"/>
              <a:tabLst>
                <a:tab pos="686074" algn="l"/>
              </a:tabLst>
            </a:pPr>
            <a:r>
              <a:rPr lang="en-US" dirty="0"/>
              <a:t>Fifth level</a:t>
            </a:r>
          </a:p>
        </p:txBody>
      </p:sp>
    </p:spTree>
    <p:extLst>
      <p:ext uri="{BB962C8B-B14F-4D97-AF65-F5344CB8AC3E}">
        <p14:creationId xmlns:p14="http://schemas.microsoft.com/office/powerpoint/2010/main" val="110291125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bwMode="white">
          <a:xfrm>
            <a:off x="519248" y="1447799"/>
            <a:ext cx="11151917" cy="2000548"/>
          </a:xfrm>
        </p:spPr>
        <p:txBody>
          <a:bodyPr/>
          <a:lstStyle>
            <a:lvl1pPr marL="346075" indent="-346075">
              <a:buClr>
                <a:srgbClr val="FFFFFF"/>
              </a:buClr>
              <a:buSzPct val="70000"/>
              <a:buFont typeface="Wingdings" pitchFamily="2" charset="2"/>
              <a:buChar char="l"/>
              <a:defRPr lang="en-US" sz="3200" kern="1200" dirty="0" smtClean="0">
                <a:gradFill>
                  <a:gsLst>
                    <a:gs pos="0">
                      <a:schemeClr val="bg1"/>
                    </a:gs>
                    <a:gs pos="100000">
                      <a:schemeClr val="bg1"/>
                    </a:gs>
                  </a:gsLst>
                  <a:lin ang="5400000" scaled="0"/>
                </a:gradFill>
                <a:latin typeface="+mn-lt"/>
                <a:ea typeface="+mn-ea"/>
                <a:cs typeface="+mn-cs"/>
              </a:defRPr>
            </a:lvl1pPr>
            <a:lvl2pPr marL="920750" indent="-457200">
              <a:buClr>
                <a:srgbClr val="FFFFFF"/>
              </a:buClr>
              <a:buSzPct val="70000"/>
              <a:buFont typeface="Wingdings" pitchFamily="2" charset="2"/>
              <a:buChar char="l"/>
              <a:defRPr lang="en-US" sz="2800" kern="1200" dirty="0" smtClean="0">
                <a:gradFill>
                  <a:gsLst>
                    <a:gs pos="0">
                      <a:schemeClr val="bg1"/>
                    </a:gs>
                    <a:gs pos="100000">
                      <a:schemeClr val="bg1"/>
                    </a:gs>
                  </a:gsLst>
                  <a:lin ang="5400000" scaled="0"/>
                </a:gradFill>
                <a:latin typeface="+mn-lt"/>
                <a:ea typeface="+mn-ea"/>
                <a:cs typeface="+mn-cs"/>
              </a:defRPr>
            </a:lvl2pPr>
            <a:lvl3pPr>
              <a:buClr>
                <a:srgbClr val="FFFFFF"/>
              </a:buClr>
              <a:buSzPct val="70000"/>
              <a:buFont typeface="Wingdings" pitchFamily="2" charset="2"/>
              <a:buChar char="l"/>
              <a:defRPr lang="en-US" sz="2400" kern="1200" dirty="0" smtClean="0">
                <a:gradFill>
                  <a:gsLst>
                    <a:gs pos="0">
                      <a:schemeClr val="bg1"/>
                    </a:gs>
                    <a:gs pos="100000">
                      <a:schemeClr val="bg1"/>
                    </a:gs>
                  </a:gsLst>
                  <a:lin ang="5400000" scaled="0"/>
                </a:gradFill>
                <a:latin typeface="+mn-lt"/>
                <a:ea typeface="+mn-ea"/>
                <a:cs typeface="+mn-cs"/>
              </a:defRPr>
            </a:lvl3pPr>
            <a:lvl4pPr marL="1549400" indent="-342900">
              <a:buClr>
                <a:srgbClr val="FFFFFF"/>
              </a:buClr>
              <a:buSzPct val="70000"/>
              <a:buFont typeface="Wingdings" pitchFamily="2" charset="2"/>
              <a:buChar char="l"/>
              <a:defRPr lang="en-US" sz="1800" kern="1200" dirty="0" smtClean="0">
                <a:gradFill>
                  <a:gsLst>
                    <a:gs pos="0">
                      <a:schemeClr val="bg1"/>
                    </a:gs>
                    <a:gs pos="100000">
                      <a:schemeClr val="bg1"/>
                    </a:gs>
                  </a:gsLst>
                  <a:lin ang="5400000" scaled="0"/>
                </a:gradFill>
                <a:latin typeface="+mn-lt"/>
                <a:ea typeface="+mn-ea"/>
                <a:cs typeface="+mn-cs"/>
              </a:defRPr>
            </a:lvl4pPr>
            <a:lvl5pPr marL="1774825" indent="-342900">
              <a:buClr>
                <a:srgbClr val="FFFFFF"/>
              </a:buClr>
              <a:buSzPct val="70000"/>
              <a:buFont typeface="Wingdings" pitchFamily="2" charset="2"/>
              <a:buChar char="l"/>
              <a:defRPr lang="en-US" sz="1800" kern="1200" dirty="0">
                <a:gradFill>
                  <a:gsLst>
                    <a:gs pos="0">
                      <a:schemeClr val="bg1"/>
                    </a:gs>
                    <a:gs pos="100000">
                      <a:schemeClr val="bg1"/>
                    </a:gs>
                  </a:gsLst>
                  <a:lin ang="5400000" scaled="0"/>
                </a:gradFill>
                <a:latin typeface="+mn-lt"/>
                <a:ea typeface="+mn-ea"/>
                <a:cs typeface="+mn-cs"/>
              </a:defRPr>
            </a:lvl5pPr>
          </a:lstStyle>
          <a:p>
            <a:pPr marL="463550" lvl="0" indent="-463550" algn="l" defTabSz="686047" rtl="0" eaLnBrk="1" latinLnBrk="0" hangingPunct="1">
              <a:lnSpc>
                <a:spcPct val="90000"/>
              </a:lnSpc>
              <a:spcBef>
                <a:spcPct val="20000"/>
              </a:spcBef>
              <a:buClr>
                <a:srgbClr val="FFFFFF"/>
              </a:buClr>
              <a:buSzPct val="70000"/>
              <a:buFont typeface="Wingdings" pitchFamily="2" charset="2"/>
              <a:buChar char="l"/>
            </a:pPr>
            <a:r>
              <a:rPr lang="en-US" dirty="0"/>
              <a:t>Click to edit Master text styles</a:t>
            </a:r>
          </a:p>
          <a:p>
            <a:pPr marL="862013" lvl="1" indent="-398463" algn="l" defTabSz="686047" rtl="0" eaLnBrk="1" latinLnBrk="0" hangingPunct="1">
              <a:lnSpc>
                <a:spcPct val="90000"/>
              </a:lnSpc>
              <a:spcBef>
                <a:spcPct val="20000"/>
              </a:spcBef>
              <a:buClr>
                <a:srgbClr val="FFFFFF"/>
              </a:buClr>
              <a:buSzPct val="70000"/>
              <a:buFont typeface="Wingdings" pitchFamily="2" charset="2"/>
              <a:buChar char="l"/>
              <a:tabLst/>
            </a:pPr>
            <a:r>
              <a:rPr lang="en-US" dirty="0"/>
              <a:t>Second level</a:t>
            </a:r>
          </a:p>
          <a:p>
            <a:pPr marL="1206500" lvl="2" indent="-344488" algn="l" defTabSz="686047" rtl="0" eaLnBrk="1" latinLnBrk="0" hangingPunct="1">
              <a:lnSpc>
                <a:spcPct val="90000"/>
              </a:lnSpc>
              <a:spcBef>
                <a:spcPct val="20000"/>
              </a:spcBef>
              <a:buClr>
                <a:srgbClr val="FFFFFF"/>
              </a:buClr>
              <a:buSzPct val="70000"/>
              <a:buFont typeface="Wingdings" pitchFamily="2" charset="2"/>
              <a:buChar char="l"/>
            </a:pPr>
            <a:r>
              <a:rPr lang="en-US" dirty="0"/>
              <a:t>Third level</a:t>
            </a:r>
          </a:p>
          <a:p>
            <a:pPr marL="1431925" lvl="3" indent="-225425" algn="l" defTabSz="686047" rtl="0" eaLnBrk="1" latinLnBrk="0" hangingPunct="1">
              <a:lnSpc>
                <a:spcPct val="90000"/>
              </a:lnSpc>
              <a:spcBef>
                <a:spcPct val="20000"/>
              </a:spcBef>
              <a:buClr>
                <a:srgbClr val="FFFFFF"/>
              </a:buClr>
              <a:buSzPct val="70000"/>
              <a:buFont typeface="Wingdings" pitchFamily="2" charset="2"/>
              <a:buChar char="l"/>
              <a:tabLst>
                <a:tab pos="686074" algn="l"/>
              </a:tabLst>
            </a:pPr>
            <a:r>
              <a:rPr lang="en-US" dirty="0"/>
              <a:t>Fourth level</a:t>
            </a:r>
          </a:p>
          <a:p>
            <a:pPr marL="1655763" lvl="4" indent="-223838" algn="l" defTabSz="686047" rtl="0" eaLnBrk="1" latinLnBrk="0" hangingPunct="1">
              <a:lnSpc>
                <a:spcPct val="90000"/>
              </a:lnSpc>
              <a:spcBef>
                <a:spcPct val="20000"/>
              </a:spcBef>
              <a:buClr>
                <a:srgbClr val="FFFFFF"/>
              </a:buClr>
              <a:buSzPct val="70000"/>
              <a:buFont typeface="Wingdings" pitchFamily="2" charset="2"/>
              <a:buChar char="l"/>
              <a:tabLst>
                <a:tab pos="686074" algn="l"/>
              </a:tabLst>
            </a:pPr>
            <a:r>
              <a:rPr lang="en-US" dirty="0"/>
              <a:t>Fifth level</a:t>
            </a:r>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183026985"/>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81818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3841" y="1981202"/>
            <a:ext cx="12679680" cy="747897"/>
          </a:xfrm>
        </p:spPr>
        <p:txBody>
          <a:bodyPr lIns="731392" rIns="731392"/>
          <a:lstStyle>
            <a:lvl1pPr algn="l">
              <a:defRPr/>
            </a:lvl1pPr>
          </a:lstStyle>
          <a:p>
            <a:r>
              <a:rPr lang="en-US" dirty="0"/>
              <a:t>Click to edit Master title style</a:t>
            </a:r>
          </a:p>
        </p:txBody>
      </p:sp>
      <p:sp>
        <p:nvSpPr>
          <p:cNvPr id="3" name="Subtitle 2"/>
          <p:cNvSpPr>
            <a:spLocks noGrp="1"/>
          </p:cNvSpPr>
          <p:nvPr>
            <p:ph type="subTitle" idx="1"/>
          </p:nvPr>
        </p:nvSpPr>
        <p:spPr>
          <a:xfrm>
            <a:off x="1828801" y="3733800"/>
            <a:ext cx="9956800" cy="443198"/>
          </a:xfrm>
        </p:spPr>
        <p:txBody>
          <a:bodyPr/>
          <a:lstStyle>
            <a:lvl1pPr marL="0" indent="0" algn="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lIns="121899" tIns="60949" rIns="121899" bIns="60949"/>
          <a:lstStyle/>
          <a:p>
            <a:fld id="{AC38B85B-0AAA-47DA-B201-E20AC757C382}" type="datetimeFigureOut">
              <a:rPr lang="en-US" smtClean="0"/>
              <a:pPr/>
              <a:t>10/5/22</a:t>
            </a:fld>
            <a:endParaRPr lang="en-US" dirty="0"/>
          </a:p>
        </p:txBody>
      </p:sp>
      <p:sp>
        <p:nvSpPr>
          <p:cNvPr id="5" name="Footer Placeholder 4"/>
          <p:cNvSpPr>
            <a:spLocks noGrp="1"/>
          </p:cNvSpPr>
          <p:nvPr>
            <p:ph type="ftr" sz="quarter" idx="11"/>
          </p:nvPr>
        </p:nvSpPr>
        <p:spPr>
          <a:xfrm>
            <a:off x="4165601" y="6356352"/>
            <a:ext cx="3860800" cy="365125"/>
          </a:xfrm>
          <a:prstGeom prst="rect">
            <a:avLst/>
          </a:prstGeom>
        </p:spPr>
        <p:txBody>
          <a:bodyPr lIns="121899" tIns="60949" rIns="121899" bIns="60949"/>
          <a:lstStyle/>
          <a:p>
            <a:endParaRPr lang="en-US" dirty="0"/>
          </a:p>
        </p:txBody>
      </p:sp>
      <p:sp>
        <p:nvSpPr>
          <p:cNvPr id="6" name="Slide Number Placeholder 5"/>
          <p:cNvSpPr>
            <a:spLocks noGrp="1"/>
          </p:cNvSpPr>
          <p:nvPr>
            <p:ph type="sldNum" sz="quarter" idx="12"/>
          </p:nvPr>
        </p:nvSpPr>
        <p:spPr>
          <a:xfrm>
            <a:off x="8737601" y="6356352"/>
            <a:ext cx="2844800" cy="365125"/>
          </a:xfrm>
          <a:prstGeom prst="rect">
            <a:avLst/>
          </a:prstGeom>
        </p:spPr>
        <p:txBody>
          <a:bodyPr lIns="121899" tIns="60949" rIns="121899" bIns="60949"/>
          <a:lstStyle/>
          <a:p>
            <a:fld id="{AD017C71-5FBE-4A61-9661-A4EE01EFAF8E}" type="slidenum">
              <a:rPr lang="en-US" smtClean="0"/>
              <a:pPr/>
              <a:t>‹#›</a:t>
            </a:fld>
            <a:endParaRPr lang="en-US" dirty="0"/>
          </a:p>
        </p:txBody>
      </p:sp>
    </p:spTree>
    <p:extLst>
      <p:ext uri="{BB962C8B-B14F-4D97-AF65-F5344CB8AC3E}">
        <p14:creationId xmlns:p14="http://schemas.microsoft.com/office/powerpoint/2010/main" val="120470449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42073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76907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20327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325593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73036"/>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188395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999804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3474121"/>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701413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206641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8713870"/>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599801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556770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894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6904041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7027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07877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08725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5219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494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780088"/>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8770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02215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400425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3932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79654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45D9-7B02-468C-B9D4-8EEB7B3D9B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6F27D7-52D7-4F51-A9CA-8E229BDA91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0C8738-7C4C-4C77-A114-0BFB5DE70DD8}"/>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5" name="Footer Placeholder 4">
            <a:extLst>
              <a:ext uri="{FF2B5EF4-FFF2-40B4-BE49-F238E27FC236}">
                <a16:creationId xmlns:a16="http://schemas.microsoft.com/office/drawing/2014/main" id="{99B1D4C3-C509-4A4C-A7EE-28CD53632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EA48E-2277-4309-9C2C-CF2187CBCF79}"/>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280890451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0FBF-5F10-43B2-9965-6290A9AD98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6B019B-F226-48F3-AFE7-24266D04EA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94D79-767E-4ADD-A099-59E0A48D1D60}"/>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5" name="Footer Placeholder 4">
            <a:extLst>
              <a:ext uri="{FF2B5EF4-FFF2-40B4-BE49-F238E27FC236}">
                <a16:creationId xmlns:a16="http://schemas.microsoft.com/office/drawing/2014/main" id="{1AFAA295-3665-4184-97DB-3465B3FA5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A28BF-5C5A-4AC8-A6B6-89AFBA3D36DE}"/>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423848174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0FF4-00B3-4A96-99C8-3D42100C64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70087B-F9FD-41F8-8579-9F3D5F0A24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68A34D-6B13-47EB-BE04-9EC9D7500BE3}"/>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5" name="Footer Placeholder 4">
            <a:extLst>
              <a:ext uri="{FF2B5EF4-FFF2-40B4-BE49-F238E27FC236}">
                <a16:creationId xmlns:a16="http://schemas.microsoft.com/office/drawing/2014/main" id="{FBEFF298-3C60-40DF-8F76-C763F6002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12488-9167-4E2C-8700-FB55919D6FBD}"/>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1517071383"/>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9C0E4-7831-4680-ADE4-D21F1598A6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3CDCB1-8C2F-470B-92AA-D7DE5ADC4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A4A28D-44EC-40B7-92FF-97A756D055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0167B1-8981-445E-9939-044A38EA86A8}"/>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6" name="Footer Placeholder 5">
            <a:extLst>
              <a:ext uri="{FF2B5EF4-FFF2-40B4-BE49-F238E27FC236}">
                <a16:creationId xmlns:a16="http://schemas.microsoft.com/office/drawing/2014/main" id="{00F7B43F-9079-4082-A921-7ACA5B4523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7B9F8C-6B0E-459C-8E0F-46936AA6E3F4}"/>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17062449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D19F-8E33-4DFF-97D1-37F473395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E27C20-6DD2-4D4A-A662-74E24D80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233F88-C4A9-4D69-ADBD-51FDD8795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089136-F63E-4346-AA5E-B1CFC620B8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398E5A-714D-468D-B147-61A5E8933A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500FAF-DC1A-4B69-B665-B1DDAF4CC07F}"/>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8" name="Footer Placeholder 7">
            <a:extLst>
              <a:ext uri="{FF2B5EF4-FFF2-40B4-BE49-F238E27FC236}">
                <a16:creationId xmlns:a16="http://schemas.microsoft.com/office/drawing/2014/main" id="{1133E1C1-CA87-490F-84C0-18C08E92E1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413B6C-DE5C-4746-AFFD-642E8A2C5BC0}"/>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3206982145"/>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CDA6C-2940-4A2A-8C01-D64D99C2F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EFF467-8A60-4B07-BFB0-755D8F912349}"/>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4" name="Footer Placeholder 3">
            <a:extLst>
              <a:ext uri="{FF2B5EF4-FFF2-40B4-BE49-F238E27FC236}">
                <a16:creationId xmlns:a16="http://schemas.microsoft.com/office/drawing/2014/main" id="{88421846-726B-4ADE-915C-564C7F4D69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441FF4-A05D-4E44-90CD-EEE86A3E34BB}"/>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324250583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D7AB3F-C06B-4CD8-B31D-FFA84B479F7D}"/>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3" name="Footer Placeholder 2">
            <a:extLst>
              <a:ext uri="{FF2B5EF4-FFF2-40B4-BE49-F238E27FC236}">
                <a16:creationId xmlns:a16="http://schemas.microsoft.com/office/drawing/2014/main" id="{EF1F1F89-FFA7-475A-9F00-3F6FD96DF2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E9293F-FDD1-4725-B41B-4CC38BC4E76C}"/>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373857044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3562-456D-4501-86CB-9A9082A2B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22A732-EB92-4762-9729-99F3B4C468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20AC16-5FCA-478F-ABB0-A6364808B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26C5D-2079-4173-A32F-93E4A95F5E0A}"/>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6" name="Footer Placeholder 5">
            <a:extLst>
              <a:ext uri="{FF2B5EF4-FFF2-40B4-BE49-F238E27FC236}">
                <a16:creationId xmlns:a16="http://schemas.microsoft.com/office/drawing/2014/main" id="{6CC9403B-32D2-49ED-A39D-48FA552C5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631A9-3448-4879-B7F8-C992C2E1D3D1}"/>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3164972573"/>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4D8A-4299-4C4D-B5DA-817CD3752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4C4E85-62D0-4325-BB5E-C793B971BB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8090CB-FFA4-4642-A8B5-257E9CE5E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B16AD9-2208-4A87-A5F0-C1D2A4336A99}"/>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6" name="Footer Placeholder 5">
            <a:extLst>
              <a:ext uri="{FF2B5EF4-FFF2-40B4-BE49-F238E27FC236}">
                <a16:creationId xmlns:a16="http://schemas.microsoft.com/office/drawing/2014/main" id="{9D203529-3843-4323-A5A7-61F66F39E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88B3A-E5A2-4BFB-B88E-6288BE3A6A34}"/>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295157673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0010-7A60-4459-86D2-80784F3F47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DE9230-2221-4FC6-B91E-488CC29987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EB0E4-FF7C-4E27-987D-024305642F70}"/>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5" name="Footer Placeholder 4">
            <a:extLst>
              <a:ext uri="{FF2B5EF4-FFF2-40B4-BE49-F238E27FC236}">
                <a16:creationId xmlns:a16="http://schemas.microsoft.com/office/drawing/2014/main" id="{925C84B0-8F4F-4601-B868-0FC9E948E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063754-6FEB-4AD1-9872-799E3DE16E2F}"/>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13976181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022411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556C04-E829-4382-9DD5-87D1D356FE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7E1FDD-92F1-4F82-963E-7340C40CBD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FFE69-61D3-4D44-9F3E-542F55238713}"/>
              </a:ext>
            </a:extLst>
          </p:cNvPr>
          <p:cNvSpPr>
            <a:spLocks noGrp="1"/>
          </p:cNvSpPr>
          <p:nvPr>
            <p:ph type="dt" sz="half" idx="10"/>
          </p:nvPr>
        </p:nvSpPr>
        <p:spPr/>
        <p:txBody>
          <a:bodyPr/>
          <a:lstStyle/>
          <a:p>
            <a:fld id="{1878EFE6-BCA7-466C-A26F-D9843B73A0D6}" type="datetimeFigureOut">
              <a:rPr lang="en-US" smtClean="0"/>
              <a:t>10/5/22</a:t>
            </a:fld>
            <a:endParaRPr lang="en-US"/>
          </a:p>
        </p:txBody>
      </p:sp>
      <p:sp>
        <p:nvSpPr>
          <p:cNvPr id="5" name="Footer Placeholder 4">
            <a:extLst>
              <a:ext uri="{FF2B5EF4-FFF2-40B4-BE49-F238E27FC236}">
                <a16:creationId xmlns:a16="http://schemas.microsoft.com/office/drawing/2014/main" id="{80E0D65A-9ED5-45BE-BBD3-60A1645E0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2DD78-A4EB-4723-9C5B-A4D923BE7120}"/>
              </a:ext>
            </a:extLst>
          </p:cNvPr>
          <p:cNvSpPr>
            <a:spLocks noGrp="1"/>
          </p:cNvSpPr>
          <p:nvPr>
            <p:ph type="sldNum" sz="quarter" idx="12"/>
          </p:nvPr>
        </p:nvSpPr>
        <p:spPr/>
        <p:txBody>
          <a:bodyPr/>
          <a:lstStyle/>
          <a:p>
            <a:fld id="{72D3C4DB-1108-4961-B9CA-3D20B68CCD35}" type="slidenum">
              <a:rPr lang="en-US" smtClean="0"/>
              <a:t>‹#›</a:t>
            </a:fld>
            <a:endParaRPr lang="en-US"/>
          </a:p>
        </p:txBody>
      </p:sp>
    </p:spTree>
    <p:extLst>
      <p:ext uri="{BB962C8B-B14F-4D97-AF65-F5344CB8AC3E}">
        <p14:creationId xmlns:p14="http://schemas.microsoft.com/office/powerpoint/2010/main" val="58143001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506425058"/>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6058308"/>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612604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477628028"/>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688601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23888876"/>
      </p:ext>
    </p:extLst>
  </p:cSld>
  <p:clrMapOvr>
    <a:masterClrMapping/>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9327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662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888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6" name="Picture 5" descr="Microsoft Azure">
            <a:extLst>
              <a:ext uri="{FF2B5EF4-FFF2-40B4-BE49-F238E27FC236}">
                <a16:creationId xmlns:a16="http://schemas.microsoft.com/office/drawing/2014/main" id="{87607F20-3775-4BC1-BC1A-A7C3F6B31B0A}"/>
              </a:ext>
            </a:extLst>
          </p:cNvPr>
          <p:cNvPicPr>
            <a:picLocks noChangeAspect="1"/>
          </p:cNvPicPr>
          <p:nvPr userDrawn="1"/>
        </p:nvPicPr>
        <p:blipFill>
          <a:blip r:embed="rId3"/>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7937927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729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774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8345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239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8822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5247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12982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2695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3725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43201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14417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804"/>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804"/>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804"/>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804"/>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7851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825369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_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0066138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825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Edit Master text styles</a:t>
            </a:r>
          </a:p>
        </p:txBody>
      </p:sp>
    </p:spTree>
    <p:extLst>
      <p:ext uri="{BB962C8B-B14F-4D97-AF65-F5344CB8AC3E}">
        <p14:creationId xmlns:p14="http://schemas.microsoft.com/office/powerpoint/2010/main" val="3330582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Edit Master text styles</a:t>
            </a:r>
          </a:p>
        </p:txBody>
      </p:sp>
    </p:spTree>
    <p:extLst>
      <p:ext uri="{BB962C8B-B14F-4D97-AF65-F5344CB8AC3E}">
        <p14:creationId xmlns:p14="http://schemas.microsoft.com/office/powerpoint/2010/main" val="16859854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7250357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8144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4343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1735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8" name="Picture 7" descr="Microsoft Azure">
            <a:extLst>
              <a:ext uri="{FF2B5EF4-FFF2-40B4-BE49-F238E27FC236}">
                <a16:creationId xmlns:a16="http://schemas.microsoft.com/office/drawing/2014/main" id="{CD3348C6-91E2-473D-BAB9-BC4BB8376440}"/>
              </a:ext>
            </a:extLst>
          </p:cNvPr>
          <p:cNvPicPr>
            <a:picLocks noChangeAspect="1"/>
          </p:cNvPicPr>
          <p:nvPr userDrawn="1"/>
        </p:nvPicPr>
        <p:blipFill>
          <a:blip r:embed="rId3"/>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552005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05663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943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870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73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979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8410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05515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150884"/>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85166307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6055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833130"/>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803787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15" name="Picture 14" descr="Microsoft Azure">
            <a:extLst>
              <a:ext uri="{FF2B5EF4-FFF2-40B4-BE49-F238E27FC236}">
                <a16:creationId xmlns:a16="http://schemas.microsoft.com/office/drawing/2014/main" id="{E5747B90-47C1-432F-8578-49E411F181FF}"/>
              </a:ext>
            </a:extLst>
          </p:cNvPr>
          <p:cNvPicPr>
            <a:picLocks noChangeAspect="1"/>
          </p:cNvPicPr>
          <p:nvPr userDrawn="1"/>
        </p:nvPicPr>
        <p:blipFill>
          <a:blip r:embed="rId3"/>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13991893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151"/>
        <p:cNvGrpSpPr/>
        <p:nvPr/>
      </p:nvGrpSpPr>
      <p:grpSpPr>
        <a:xfrm>
          <a:off x="0" y="0"/>
          <a:ext cx="0" cy="0"/>
          <a:chOff x="0" y="0"/>
          <a:chExt cx="0" cy="0"/>
        </a:xfrm>
      </p:grpSpPr>
      <p:sp>
        <p:nvSpPr>
          <p:cNvPr id="152" name="Google Shape;152;p35"/>
          <p:cNvSpPr txBox="1">
            <a:spLocks noGrp="1"/>
          </p:cNvSpPr>
          <p:nvPr>
            <p:ph type="sldNum" idx="12"/>
          </p:nvPr>
        </p:nvSpPr>
        <p:spPr>
          <a:xfrm>
            <a:off x="11296610" y="6217624"/>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92786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7396127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Title Only Teal Bar">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Tree>
    <p:extLst>
      <p:ext uri="{BB962C8B-B14F-4D97-AF65-F5344CB8AC3E}">
        <p14:creationId xmlns:p14="http://schemas.microsoft.com/office/powerpoint/2010/main" val="1242207150"/>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26907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14722284"/>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2548143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52497034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22358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558882"/>
      </p:ext>
    </p:extLst>
  </p:cSld>
  <p:clrMapOvr>
    <a:masterClrMapping/>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14868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3926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17" name="Picture 16" descr="Microsoft Azure">
            <a:extLst>
              <a:ext uri="{FF2B5EF4-FFF2-40B4-BE49-F238E27FC236}">
                <a16:creationId xmlns:a16="http://schemas.microsoft.com/office/drawing/2014/main" id="{A970BE94-984D-4597-AE33-EC4E405F326B}"/>
              </a:ext>
            </a:extLst>
          </p:cNvPr>
          <p:cNvPicPr>
            <a:picLocks noChangeAspect="1"/>
          </p:cNvPicPr>
          <p:nvPr userDrawn="1"/>
        </p:nvPicPr>
        <p:blipFill>
          <a:blip r:embed="rId3"/>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3931185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93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26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84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0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6907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01779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26944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3333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8"/>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71661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28223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Microsoft Azure">
            <a:extLst>
              <a:ext uri="{FF2B5EF4-FFF2-40B4-BE49-F238E27FC236}">
                <a16:creationId xmlns:a16="http://schemas.microsoft.com/office/drawing/2014/main" id="{3D0C8982-4510-44CD-9BFB-678316EC5411}"/>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290456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0406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0"/>
            <a:ext cx="3475037" cy="307804"/>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0"/>
            <a:ext cx="3475037" cy="307804"/>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804"/>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91725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804"/>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804"/>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804"/>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804"/>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22305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818274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889727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2"/>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40"/>
            <a:ext cx="6961188" cy="369353"/>
          </a:xfrm>
        </p:spPr>
        <p:txBody>
          <a:bodyPr/>
          <a:lstStyle>
            <a:lvl1pPr marL="0" indent="0">
              <a:spcAft>
                <a:spcPts val="1200"/>
              </a:spcAft>
              <a:buNone/>
              <a:defRPr sz="2400"/>
            </a:lvl1pPr>
            <a:lvl2pPr marL="228512"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7088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4"/>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8" cy="430901"/>
          </a:xfrm>
        </p:spPr>
        <p:txBody>
          <a:bodyPr anchor="ctr" anchorCtr="0"/>
          <a:lstStyle>
            <a:lvl1pPr marL="0" indent="0">
              <a:spcAft>
                <a:spcPts val="1200"/>
              </a:spcAft>
              <a:buNone/>
              <a:defRPr sz="2800"/>
            </a:lvl1pPr>
            <a:lvl2pPr marL="228512" indent="0">
              <a:buNone/>
              <a:defRPr/>
            </a:lvl2pPr>
          </a:lstStyle>
          <a:p>
            <a:pPr lvl="0"/>
            <a:r>
              <a:rPr lang="en-US"/>
              <a:t>Edit Master text styles</a:t>
            </a:r>
          </a:p>
        </p:txBody>
      </p:sp>
    </p:spTree>
    <p:extLst>
      <p:ext uri="{BB962C8B-B14F-4D97-AF65-F5344CB8AC3E}">
        <p14:creationId xmlns:p14="http://schemas.microsoft.com/office/powerpoint/2010/main" val="15838390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4"/>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8" cy="430901"/>
          </a:xfrm>
        </p:spPr>
        <p:txBody>
          <a:bodyPr anchor="ctr" anchorCtr="0"/>
          <a:lstStyle>
            <a:lvl1pPr marL="0" indent="0">
              <a:spcAft>
                <a:spcPts val="1200"/>
              </a:spcAft>
              <a:buNone/>
              <a:defRPr sz="2800"/>
            </a:lvl1pPr>
            <a:lvl2pPr marL="228512" indent="0">
              <a:buNone/>
              <a:defRPr/>
            </a:lvl2pPr>
          </a:lstStyle>
          <a:p>
            <a:pPr lvl="0"/>
            <a:r>
              <a:rPr lang="en-US"/>
              <a:t>Edit Master text styles</a:t>
            </a:r>
          </a:p>
        </p:txBody>
      </p:sp>
    </p:spTree>
    <p:extLst>
      <p:ext uri="{BB962C8B-B14F-4D97-AF65-F5344CB8AC3E}">
        <p14:creationId xmlns:p14="http://schemas.microsoft.com/office/powerpoint/2010/main" val="83569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0384"/>
            <a:ext cx="3182027" cy="55406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4"/>
            <a:ext cx="6667500" cy="430901"/>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273365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2798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7" name="Picture 6" descr="Microsoft Azure">
            <a:extLst>
              <a:ext uri="{FF2B5EF4-FFF2-40B4-BE49-F238E27FC236}">
                <a16:creationId xmlns:a16="http://schemas.microsoft.com/office/drawing/2014/main" id="{479809C1-615F-4433-9F5E-9A7FDDF3583C}"/>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8050450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761880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16609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01747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802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8705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324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1084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8931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83344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5"/>
            <a:ext cx="11306469" cy="150884"/>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29032413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Microsoft Azure">
            <a:extLst>
              <a:ext uri="{FF2B5EF4-FFF2-40B4-BE49-F238E27FC236}">
                <a16:creationId xmlns:a16="http://schemas.microsoft.com/office/drawing/2014/main" id="{047F542D-F94B-4C3B-93E6-6EC30763F86F}"/>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06951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78"/>
            <a:ext cx="11653523" cy="16055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567706"/>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932144"/>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3768628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28236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358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254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0767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1096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937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731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Microsoft Azure">
            <a:extLst>
              <a:ext uri="{FF2B5EF4-FFF2-40B4-BE49-F238E27FC236}">
                <a16:creationId xmlns:a16="http://schemas.microsoft.com/office/drawing/2014/main" id="{80827EB0-BB63-4A01-BB7B-BFD9B3F57585}"/>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20548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5118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4838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510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4712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5599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4449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5250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8240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42233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50746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pic>
        <p:nvPicPr>
          <p:cNvPr id="3" name="Picture 2" descr="Microsoft Azure">
            <a:extLst>
              <a:ext uri="{FF2B5EF4-FFF2-40B4-BE49-F238E27FC236}">
                <a16:creationId xmlns:a16="http://schemas.microsoft.com/office/drawing/2014/main" id="{4B7CBAF7-DC3F-4247-A56C-9B27C064011A}"/>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1521383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065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55845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46948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806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13972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2696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4305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59457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10980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8700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Microsoft Azure">
            <a:extLst>
              <a:ext uri="{FF2B5EF4-FFF2-40B4-BE49-F238E27FC236}">
                <a16:creationId xmlns:a16="http://schemas.microsoft.com/office/drawing/2014/main" id="{DA8C64F4-7F05-4F05-9702-8953F36A0B3E}"/>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54173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55887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65042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3121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2918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6283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630917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225953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075408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645404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27454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Microsoft Azure">
            <a:extLst>
              <a:ext uri="{FF2B5EF4-FFF2-40B4-BE49-F238E27FC236}">
                <a16:creationId xmlns:a16="http://schemas.microsoft.com/office/drawing/2014/main" id="{AC66F082-AF55-4D94-8D67-5E91ECDD32BA}"/>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139163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96018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85712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864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9005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8535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181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54797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514019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E098-D0B7-408A-ABDD-29299710AF9B}"/>
              </a:ext>
            </a:extLst>
          </p:cNvPr>
          <p:cNvSpPr>
            <a:spLocks noGrp="1"/>
          </p:cNvSpPr>
          <p:nvPr>
            <p:ph type="title"/>
          </p:nvPr>
        </p:nvSpPr>
        <p:spPr>
          <a:xfrm>
            <a:off x="330200" y="136525"/>
            <a:ext cx="10515600" cy="1325563"/>
          </a:xfrm>
          <a:prstGeom prst="rect">
            <a:avLst/>
          </a:prstGeo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373ECD66-CE9E-49E3-B11D-97C6C117E634}"/>
              </a:ext>
            </a:extLst>
          </p:cNvPr>
          <p:cNvSpPr>
            <a:spLocks noGrp="1"/>
          </p:cNvSpPr>
          <p:nvPr>
            <p:ph type="dt" sz="half" idx="10"/>
          </p:nvPr>
        </p:nvSpPr>
        <p:spPr/>
        <p:txBody>
          <a:bodyPr/>
          <a:lstStyle/>
          <a:p>
            <a:fld id="{551BF7BC-3C44-40BB-B384-A8C0B5BEFF29}" type="datetimeFigureOut">
              <a:rPr lang="en-GB" smtClean="0"/>
              <a:t>05/10/2022</a:t>
            </a:fld>
            <a:endParaRPr lang="en-GB"/>
          </a:p>
        </p:txBody>
      </p:sp>
      <p:sp>
        <p:nvSpPr>
          <p:cNvPr id="5" name="Footer Placeholder 4">
            <a:extLst>
              <a:ext uri="{FF2B5EF4-FFF2-40B4-BE49-F238E27FC236}">
                <a16:creationId xmlns:a16="http://schemas.microsoft.com/office/drawing/2014/main" id="{E6C5FCDB-F885-4463-8A10-0D42875DE3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82C894-47A5-42C6-B006-6FE5B57A70FC}"/>
              </a:ext>
            </a:extLst>
          </p:cNvPr>
          <p:cNvSpPr>
            <a:spLocks noGrp="1"/>
          </p:cNvSpPr>
          <p:nvPr>
            <p:ph type="sldNum" sz="quarter" idx="12"/>
          </p:nvPr>
        </p:nvSpPr>
        <p:spPr/>
        <p:txBody>
          <a:bodyPr/>
          <a:lstStyle/>
          <a:p>
            <a:fld id="{B31705A3-601B-4448-87ED-32FEDDC2D3D4}" type="slidenum">
              <a:rPr lang="en-GB" smtClean="0"/>
              <a:t>‹#›</a:t>
            </a:fld>
            <a:endParaRPr lang="en-GB"/>
          </a:p>
        </p:txBody>
      </p:sp>
    </p:spTree>
    <p:extLst>
      <p:ext uri="{BB962C8B-B14F-4D97-AF65-F5344CB8AC3E}">
        <p14:creationId xmlns:p14="http://schemas.microsoft.com/office/powerpoint/2010/main" val="3398022231"/>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5791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5642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3663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733702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0609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513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254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572725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1512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9253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51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688598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9359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299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834817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259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683232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74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4238631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5418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889499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94410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814113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4552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3543612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7306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676506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19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847144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2015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113494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343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111868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2426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650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a:srcRect l="953" t="953" r="953" b="953"/>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535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4922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8436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38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098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612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574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60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86145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9909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2243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35958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131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00247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6291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68881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195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8377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713948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53819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0139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41276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33637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24012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395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07162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20462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76865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66295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604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24049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8360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2881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4216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61454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2660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100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207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7673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489545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8228663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37839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0896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2117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2091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34545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33176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6283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18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5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447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248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715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021349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10/5/22</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34712576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13095840"/>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309"/>
        <p:cNvGrpSpPr/>
        <p:nvPr/>
      </p:nvGrpSpPr>
      <p:grpSpPr>
        <a:xfrm>
          <a:off x="0" y="0"/>
          <a:ext cx="0" cy="0"/>
          <a:chOff x="0" y="0"/>
          <a:chExt cx="0" cy="0"/>
        </a:xfrm>
      </p:grpSpPr>
      <p:sp>
        <p:nvSpPr>
          <p:cNvPr id="310" name="Google Shape;310;p69"/>
          <p:cNvSpPr txBox="1">
            <a:spLocks noGrp="1"/>
          </p:cNvSpPr>
          <p:nvPr>
            <p:ph type="ctrTitle"/>
          </p:nvPr>
        </p:nvSpPr>
        <p:spPr>
          <a:xfrm>
            <a:off x="415611" y="992767"/>
            <a:ext cx="11360800" cy="2736800"/>
          </a:xfrm>
          <a:prstGeom prst="rect">
            <a:avLst/>
          </a:prstGeom>
        </p:spPr>
        <p:txBody>
          <a:bodyPr spcFirstLastPara="1" wrap="square" lIns="19050" tIns="19050" rIns="19050" bIns="19050"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311" name="Google Shape;311;p69"/>
          <p:cNvSpPr txBox="1">
            <a:spLocks noGrp="1"/>
          </p:cNvSpPr>
          <p:nvPr>
            <p:ph type="subTitle" idx="1"/>
          </p:nvPr>
        </p:nvSpPr>
        <p:spPr>
          <a:xfrm>
            <a:off x="415600" y="3778833"/>
            <a:ext cx="11360800" cy="1056800"/>
          </a:xfrm>
          <a:prstGeom prst="rect">
            <a:avLst/>
          </a:prstGeom>
        </p:spPr>
        <p:txBody>
          <a:bodyPr spcFirstLastPara="1" wrap="square" lIns="19050" tIns="19050" rIns="19050" bIns="19050" anchor="ctr" anchorCtr="0">
            <a:noAutofit/>
          </a:bodyPr>
          <a:lstStyle>
            <a:lvl1pPr lvl="0" algn="ctr" rtl="0">
              <a:lnSpc>
                <a:spcPct val="100000"/>
              </a:lnSpc>
              <a:spcBef>
                <a:spcPts val="2000"/>
              </a:spcBef>
              <a:spcAft>
                <a:spcPts val="0"/>
              </a:spcAft>
              <a:buSzPts val="2800"/>
              <a:buNone/>
              <a:defRPr sz="3733"/>
            </a:lvl1pPr>
            <a:lvl2pPr lvl="1" algn="ctr" rtl="0">
              <a:lnSpc>
                <a:spcPct val="100000"/>
              </a:lnSpc>
              <a:spcBef>
                <a:spcPts val="2000"/>
              </a:spcBef>
              <a:spcAft>
                <a:spcPts val="0"/>
              </a:spcAft>
              <a:buSzPts val="2800"/>
              <a:buNone/>
              <a:defRPr sz="3733"/>
            </a:lvl2pPr>
            <a:lvl3pPr lvl="2" algn="ctr" rtl="0">
              <a:lnSpc>
                <a:spcPct val="100000"/>
              </a:lnSpc>
              <a:spcBef>
                <a:spcPts val="2000"/>
              </a:spcBef>
              <a:spcAft>
                <a:spcPts val="0"/>
              </a:spcAft>
              <a:buSzPts val="2800"/>
              <a:buNone/>
              <a:defRPr sz="3733"/>
            </a:lvl3pPr>
            <a:lvl4pPr lvl="3" algn="ctr" rtl="0">
              <a:lnSpc>
                <a:spcPct val="100000"/>
              </a:lnSpc>
              <a:spcBef>
                <a:spcPts val="2000"/>
              </a:spcBef>
              <a:spcAft>
                <a:spcPts val="0"/>
              </a:spcAft>
              <a:buSzPts val="2800"/>
              <a:buNone/>
              <a:defRPr sz="3733"/>
            </a:lvl4pPr>
            <a:lvl5pPr lvl="4" algn="ctr" rtl="0">
              <a:lnSpc>
                <a:spcPct val="100000"/>
              </a:lnSpc>
              <a:spcBef>
                <a:spcPts val="2000"/>
              </a:spcBef>
              <a:spcAft>
                <a:spcPts val="0"/>
              </a:spcAft>
              <a:buSzPts val="2800"/>
              <a:buNone/>
              <a:defRPr sz="3733"/>
            </a:lvl5pPr>
            <a:lvl6pPr lvl="5" algn="ctr" rtl="0">
              <a:lnSpc>
                <a:spcPct val="100000"/>
              </a:lnSpc>
              <a:spcBef>
                <a:spcPts val="2000"/>
              </a:spcBef>
              <a:spcAft>
                <a:spcPts val="0"/>
              </a:spcAft>
              <a:buSzPts val="2800"/>
              <a:buNone/>
              <a:defRPr sz="3733"/>
            </a:lvl6pPr>
            <a:lvl7pPr lvl="6" algn="ctr" rtl="0">
              <a:lnSpc>
                <a:spcPct val="100000"/>
              </a:lnSpc>
              <a:spcBef>
                <a:spcPts val="2000"/>
              </a:spcBef>
              <a:spcAft>
                <a:spcPts val="0"/>
              </a:spcAft>
              <a:buSzPts val="2800"/>
              <a:buNone/>
              <a:defRPr sz="3733"/>
            </a:lvl7pPr>
            <a:lvl8pPr lvl="7" algn="ctr" rtl="0">
              <a:lnSpc>
                <a:spcPct val="100000"/>
              </a:lnSpc>
              <a:spcBef>
                <a:spcPts val="2000"/>
              </a:spcBef>
              <a:spcAft>
                <a:spcPts val="0"/>
              </a:spcAft>
              <a:buSzPts val="2800"/>
              <a:buNone/>
              <a:defRPr sz="3733"/>
            </a:lvl8pPr>
            <a:lvl9pPr lvl="8" algn="ctr" rtl="0">
              <a:lnSpc>
                <a:spcPct val="100000"/>
              </a:lnSpc>
              <a:spcBef>
                <a:spcPts val="2000"/>
              </a:spcBef>
              <a:spcAft>
                <a:spcPts val="0"/>
              </a:spcAft>
              <a:buSzPts val="2800"/>
              <a:buNone/>
              <a:defRPr sz="3733"/>
            </a:lvl9pPr>
          </a:lstStyle>
          <a:p>
            <a:endParaRPr/>
          </a:p>
        </p:txBody>
      </p:sp>
      <p:sp>
        <p:nvSpPr>
          <p:cNvPr id="312" name="Google Shape;312;p6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9697976"/>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showMasterSp="0" matchingName="Agenda w/ graph placeholder">
  <p:cSld name="Agenda w/ graph placeholder">
    <p:spTree>
      <p:nvGrpSpPr>
        <p:cNvPr id="1" name="Shape 264"/>
        <p:cNvGrpSpPr/>
        <p:nvPr/>
      </p:nvGrpSpPr>
      <p:grpSpPr>
        <a:xfrm>
          <a:off x="0" y="0"/>
          <a:ext cx="0" cy="0"/>
          <a:chOff x="0" y="0"/>
          <a:chExt cx="0" cy="0"/>
        </a:xfrm>
      </p:grpSpPr>
      <p:sp>
        <p:nvSpPr>
          <p:cNvPr id="265" name="Google Shape;265;p57"/>
          <p:cNvSpPr txBox="1">
            <a:spLocks noGrp="1"/>
          </p:cNvSpPr>
          <p:nvPr>
            <p:ph type="title"/>
          </p:nvPr>
        </p:nvSpPr>
        <p:spPr>
          <a:xfrm>
            <a:off x="593005" y="397385"/>
            <a:ext cx="6898000" cy="1324800"/>
          </a:xfrm>
          <a:prstGeom prst="rect">
            <a:avLst/>
          </a:prstGeom>
          <a:noFill/>
          <a:ln>
            <a:noFill/>
          </a:ln>
        </p:spPr>
        <p:txBody>
          <a:bodyPr spcFirstLastPara="1" wrap="square" lIns="25100" tIns="25100" rIns="25100" bIns="25100" anchor="t" anchorCtr="0">
            <a:noAutofit/>
          </a:bodyPr>
          <a:lstStyle>
            <a:lvl1pPr lvl="0" algn="l">
              <a:lnSpc>
                <a:spcPct val="100000"/>
              </a:lnSpc>
              <a:spcBef>
                <a:spcPts val="0"/>
              </a:spcBef>
              <a:spcAft>
                <a:spcPts val="0"/>
              </a:spcAft>
              <a:buClr>
                <a:srgbClr val="FFFFFF"/>
              </a:buClr>
              <a:buSzPts val="3800"/>
              <a:buFont typeface="Helvetica Neue"/>
              <a:buNone/>
              <a:defRPr sz="5067"/>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31810129"/>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showMasterSp="0" matchingName="Blank Light">
  <p:cSld name="Blank Light">
    <p:bg>
      <p:bgPr>
        <a:solidFill>
          <a:srgbClr val="FFFFFF"/>
        </a:solidFill>
        <a:effectLst/>
      </p:bgPr>
    </p:bg>
    <p:spTree>
      <p:nvGrpSpPr>
        <p:cNvPr id="1" name="Shape 905"/>
        <p:cNvGrpSpPr/>
        <p:nvPr/>
      </p:nvGrpSpPr>
      <p:grpSpPr>
        <a:xfrm>
          <a:off x="0" y="0"/>
          <a:ext cx="0" cy="0"/>
          <a:chOff x="0" y="0"/>
          <a:chExt cx="0" cy="0"/>
        </a:xfrm>
      </p:grpSpPr>
      <p:sp>
        <p:nvSpPr>
          <p:cNvPr id="906" name="Google Shape;906;p206"/>
          <p:cNvSpPr txBox="1">
            <a:spLocks noGrp="1"/>
          </p:cNvSpPr>
          <p:nvPr>
            <p:ph type="sldNum" idx="12"/>
          </p:nvPr>
        </p:nvSpPr>
        <p:spPr>
          <a:xfrm>
            <a:off x="5979517" y="6540500"/>
            <a:ext cx="226619" cy="23053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9pPr>
          </a:lstStyle>
          <a:p>
            <a:pPr marL="0" marR="0" lvl="0" indent="0" algn="ctr" defTabSz="914367" rtl="0" eaLnBrk="1" fontAlgn="auto" latinLnBrk="0" hangingPunct="1">
              <a:lnSpc>
                <a:spcPct val="100000"/>
              </a:lnSpc>
              <a:spcBef>
                <a:spcPts val="0"/>
              </a:spcBef>
              <a:spcAft>
                <a:spcPts val="0"/>
              </a:spcAft>
              <a:buClr>
                <a:srgbClr val="FFFFFF"/>
              </a:buClr>
              <a:buSzPts val="2400"/>
              <a:buFont typeface="Helvetica Neue Light"/>
              <a:buNone/>
              <a:tabLst/>
              <a:defRPr/>
            </a:pPr>
            <a:fld id="{00000000-1234-1234-1234-123412341234}" type="slidenum">
              <a:rPr kumimoji="0" lang="en-US" sz="1200" b="0" i="0" u="none" strike="noStrike" kern="1200" cap="none" spc="0" normalizeH="0" baseline="0" noProof="0" smtClean="0">
                <a:ln>
                  <a:noFill/>
                </a:ln>
                <a:solidFill>
                  <a:srgbClr val="FFFFFF"/>
                </a:solidFill>
                <a:effectLst/>
                <a:uLnTx/>
                <a:uFillTx/>
                <a:latin typeface="Helvetica Neue Light"/>
                <a:sym typeface="Helvetica Neue Light"/>
              </a:rPr>
              <a:pPr marL="0" marR="0" lvl="0" indent="0" algn="ctr" defTabSz="914367" rtl="0" eaLnBrk="1" fontAlgn="auto" latinLnBrk="0" hangingPunct="1">
                <a:lnSpc>
                  <a:spcPct val="100000"/>
                </a:lnSpc>
                <a:spcBef>
                  <a:spcPts val="0"/>
                </a:spcBef>
                <a:spcAft>
                  <a:spcPts val="0"/>
                </a:spcAft>
                <a:buClr>
                  <a:srgbClr val="FFFFFF"/>
                </a:buClr>
                <a:buSzPts val="2400"/>
                <a:buFont typeface="Helvetica Neue Light"/>
                <a:buNone/>
                <a:tabLst/>
                <a:defRPr/>
              </a:pPr>
              <a:t>‹#›</a:t>
            </a:fld>
            <a:endParaRPr kumimoji="0" lang="en-US" sz="16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0993536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21594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51251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343591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236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663453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777614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195858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073016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296543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587729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323270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4002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888204"/>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30611058"/>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3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6091751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9989490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65162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4883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3327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497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657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9837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61660F-E7C2-45FA-915B-1D56C4604BD7}"/>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128837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927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6392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4266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20249991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3022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8953616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830435-A4FC-4564-9708-1D173DA23735}"/>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54557B9-AD81-48F5-9AB2-D3A312DD6A14}"/>
              </a:ext>
            </a:extLst>
          </p:cNvPr>
          <p:cNvSpPr>
            <a:spLocks noGrp="1"/>
          </p:cNvSpPr>
          <p:nvPr>
            <p:ph type="body" sz="quarter" idx="10"/>
          </p:nvPr>
        </p:nvSpPr>
        <p:spPr>
          <a:xfrm>
            <a:off x="1739900" y="1570038"/>
            <a:ext cx="3263900" cy="2011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BCC86C9-36B8-4056-9969-5FB2D70D547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557644" y="6220460"/>
            <a:ext cx="1511226" cy="499209"/>
          </a:xfrm>
          <a:prstGeom prst="rect">
            <a:avLst/>
          </a:prstGeom>
        </p:spPr>
      </p:pic>
      <p:sp>
        <p:nvSpPr>
          <p:cNvPr id="2" name="Rectangle 1">
            <a:extLst>
              <a:ext uri="{FF2B5EF4-FFF2-40B4-BE49-F238E27FC236}">
                <a16:creationId xmlns:a16="http://schemas.microsoft.com/office/drawing/2014/main" id="{2ED5D50E-FDD9-4025-84CF-5C796945E12B}"/>
              </a:ext>
              <a:ext uri="{C183D7F6-B498-43B3-948B-1728B52AA6E4}">
                <adec:decorative xmlns:adec="http://schemas.microsoft.com/office/drawing/2017/decorative" val="1"/>
              </a:ext>
            </a:extLst>
          </p:cNvPr>
          <p:cNvSpPr/>
          <p:nvPr userDrawn="1"/>
        </p:nvSpPr>
        <p:spPr bwMode="auto">
          <a:xfrm>
            <a:off x="9313044" y="5487571"/>
            <a:ext cx="2755900" cy="1181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52A665EC-31CE-4236-BD12-4060CFF04BC5}"/>
              </a:ext>
              <a:ext uri="{C183D7F6-B498-43B3-948B-1728B52AA6E4}">
                <adec:decorative xmlns:adec="http://schemas.microsoft.com/office/drawing/2017/decorative" val="1"/>
              </a:ext>
            </a:extLst>
          </p:cNvPr>
          <p:cNvPicPr>
            <a:picLocks noChangeAspect="1"/>
          </p:cNvPicPr>
          <p:nvPr userDrawn="1"/>
        </p:nvPicPr>
        <p:blipFill rotWithShape="1">
          <a:blip r:embed="rId3"/>
          <a:srcRect l="17904" t="7710" r="17904" b="7710"/>
          <a:stretch/>
        </p:blipFill>
        <p:spPr>
          <a:xfrm>
            <a:off x="4302243" y="1570097"/>
            <a:ext cx="3717808" cy="3717806"/>
          </a:xfrm>
          <a:prstGeom prst="ellipse">
            <a:avLst/>
          </a:prstGeom>
        </p:spPr>
      </p:pic>
      <p:sp>
        <p:nvSpPr>
          <p:cNvPr id="9" name="mask">
            <a:extLst>
              <a:ext uri="{FF2B5EF4-FFF2-40B4-BE49-F238E27FC236}">
                <a16:creationId xmlns:a16="http://schemas.microsoft.com/office/drawing/2014/main" id="{218A311A-F9F8-49C2-94A7-A51DD0090EA5}"/>
              </a:ext>
              <a:ext uri="{C183D7F6-B498-43B3-948B-1728B52AA6E4}">
                <adec:decorative xmlns:adec="http://schemas.microsoft.com/office/drawing/2017/decorative" val="1"/>
              </a:ext>
            </a:extLst>
          </p:cNvPr>
          <p:cNvSpPr/>
          <p:nvPr userDrawn="1"/>
        </p:nvSpPr>
        <p:spPr bwMode="auto">
          <a:xfrm>
            <a:off x="4435861" y="1558808"/>
            <a:ext cx="3871654" cy="3833787"/>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r>
              <a:rPr kumimoji="0" lang="en-US" sz="1745" b="0" i="0" u="none" strike="noStrike" kern="1200" cap="none" spc="0" normalizeH="0" baseline="0" noProof="0">
                <a:ln>
                  <a:noFill/>
                </a:ln>
                <a:noFill/>
                <a:effectLst/>
                <a:uLnTx/>
                <a:uFillTx/>
                <a:latin typeface="Segoe UI"/>
                <a:ea typeface="Segoe UI" pitchFamily="34" charset="0"/>
                <a:cs typeface="Segoe UI" pitchFamily="34" charset="0"/>
              </a:rPr>
              <a:t>mask</a:t>
            </a:r>
          </a:p>
        </p:txBody>
      </p:sp>
    </p:spTree>
    <p:extLst>
      <p:ext uri="{BB962C8B-B14F-4D97-AF65-F5344CB8AC3E}">
        <p14:creationId xmlns:p14="http://schemas.microsoft.com/office/powerpoint/2010/main" val="2231420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037850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45458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855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96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54598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32.xml"/><Relationship Id="rId13" Type="http://schemas.openxmlformats.org/officeDocument/2006/relationships/slideLayout" Target="../slideLayouts/slideLayout337.xml"/><Relationship Id="rId18" Type="http://schemas.openxmlformats.org/officeDocument/2006/relationships/slideLayout" Target="../slideLayouts/slideLayout342.xml"/><Relationship Id="rId3" Type="http://schemas.openxmlformats.org/officeDocument/2006/relationships/slideLayout" Target="../slideLayouts/slideLayout327.xml"/><Relationship Id="rId21" Type="http://schemas.openxmlformats.org/officeDocument/2006/relationships/slideLayout" Target="../slideLayouts/slideLayout345.xml"/><Relationship Id="rId7" Type="http://schemas.openxmlformats.org/officeDocument/2006/relationships/slideLayout" Target="../slideLayouts/slideLayout331.xml"/><Relationship Id="rId12" Type="http://schemas.openxmlformats.org/officeDocument/2006/relationships/slideLayout" Target="../slideLayouts/slideLayout336.xml"/><Relationship Id="rId17" Type="http://schemas.openxmlformats.org/officeDocument/2006/relationships/slideLayout" Target="../slideLayouts/slideLayout341.xml"/><Relationship Id="rId2" Type="http://schemas.openxmlformats.org/officeDocument/2006/relationships/slideLayout" Target="../slideLayouts/slideLayout326.xml"/><Relationship Id="rId16" Type="http://schemas.openxmlformats.org/officeDocument/2006/relationships/slideLayout" Target="../slideLayouts/slideLayout340.xml"/><Relationship Id="rId20" Type="http://schemas.openxmlformats.org/officeDocument/2006/relationships/slideLayout" Target="../slideLayouts/slideLayout344.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24" Type="http://schemas.openxmlformats.org/officeDocument/2006/relationships/image" Target="../media/image1.emf"/><Relationship Id="rId5" Type="http://schemas.openxmlformats.org/officeDocument/2006/relationships/slideLayout" Target="../slideLayouts/slideLayout329.xml"/><Relationship Id="rId15" Type="http://schemas.openxmlformats.org/officeDocument/2006/relationships/slideLayout" Target="../slideLayouts/slideLayout339.xml"/><Relationship Id="rId23" Type="http://schemas.openxmlformats.org/officeDocument/2006/relationships/theme" Target="../theme/theme10.xml"/><Relationship Id="rId10" Type="http://schemas.openxmlformats.org/officeDocument/2006/relationships/slideLayout" Target="../slideLayouts/slideLayout334.xml"/><Relationship Id="rId19" Type="http://schemas.openxmlformats.org/officeDocument/2006/relationships/slideLayout" Target="../slideLayouts/slideLayout343.xml"/><Relationship Id="rId4" Type="http://schemas.openxmlformats.org/officeDocument/2006/relationships/slideLayout" Target="../slideLayouts/slideLayout328.xml"/><Relationship Id="rId9" Type="http://schemas.openxmlformats.org/officeDocument/2006/relationships/slideLayout" Target="../slideLayouts/slideLayout333.xml"/><Relationship Id="rId14" Type="http://schemas.openxmlformats.org/officeDocument/2006/relationships/slideLayout" Target="../slideLayouts/slideLayout338.xml"/><Relationship Id="rId22" Type="http://schemas.openxmlformats.org/officeDocument/2006/relationships/slideLayout" Target="../slideLayouts/slideLayout34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9" Type="http://schemas.openxmlformats.org/officeDocument/2006/relationships/image" Target="../media/image1.emf"/><Relationship Id="rId21" Type="http://schemas.openxmlformats.org/officeDocument/2006/relationships/slideLayout" Target="../slideLayouts/slideLayout367.xml"/><Relationship Id="rId34" Type="http://schemas.openxmlformats.org/officeDocument/2006/relationships/slideLayout" Target="../slideLayouts/slideLayout380.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slideLayout" Target="../slideLayouts/slideLayout379.xml"/><Relationship Id="rId38" Type="http://schemas.openxmlformats.org/officeDocument/2006/relationships/theme" Target="../theme/theme11.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29" Type="http://schemas.openxmlformats.org/officeDocument/2006/relationships/slideLayout" Target="../slideLayouts/slideLayout375.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slideLayout" Target="../slideLayouts/slideLayout378.xml"/><Relationship Id="rId37" Type="http://schemas.openxmlformats.org/officeDocument/2006/relationships/slideLayout" Target="../slideLayouts/slideLayout383.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36" Type="http://schemas.openxmlformats.org/officeDocument/2006/relationships/slideLayout" Target="../slideLayouts/slideLayout382.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31" Type="http://schemas.openxmlformats.org/officeDocument/2006/relationships/slideLayout" Target="../slideLayouts/slideLayout377.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35" Type="http://schemas.openxmlformats.org/officeDocument/2006/relationships/slideLayout" Target="../slideLayouts/slideLayout381.xml"/><Relationship Id="rId8" Type="http://schemas.openxmlformats.org/officeDocument/2006/relationships/slideLayout" Target="../slideLayouts/slideLayout354.xml"/><Relationship Id="rId3" Type="http://schemas.openxmlformats.org/officeDocument/2006/relationships/slideLayout" Target="../slideLayouts/slideLayout34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91.xml"/><Relationship Id="rId13" Type="http://schemas.openxmlformats.org/officeDocument/2006/relationships/slideLayout" Target="../slideLayouts/slideLayout396.xml"/><Relationship Id="rId18" Type="http://schemas.openxmlformats.org/officeDocument/2006/relationships/slideLayout" Target="../slideLayouts/slideLayout401.xml"/><Relationship Id="rId26" Type="http://schemas.openxmlformats.org/officeDocument/2006/relationships/image" Target="../media/image63.png"/><Relationship Id="rId3" Type="http://schemas.openxmlformats.org/officeDocument/2006/relationships/slideLayout" Target="../slideLayouts/slideLayout386.xml"/><Relationship Id="rId21" Type="http://schemas.openxmlformats.org/officeDocument/2006/relationships/slideLayout" Target="../slideLayouts/slideLayout404.xml"/><Relationship Id="rId7" Type="http://schemas.openxmlformats.org/officeDocument/2006/relationships/slideLayout" Target="../slideLayouts/slideLayout390.xml"/><Relationship Id="rId12" Type="http://schemas.openxmlformats.org/officeDocument/2006/relationships/slideLayout" Target="../slideLayouts/slideLayout395.xml"/><Relationship Id="rId17" Type="http://schemas.openxmlformats.org/officeDocument/2006/relationships/slideLayout" Target="../slideLayouts/slideLayout400.xml"/><Relationship Id="rId25" Type="http://schemas.openxmlformats.org/officeDocument/2006/relationships/image" Target="../media/image50.emf"/><Relationship Id="rId2" Type="http://schemas.openxmlformats.org/officeDocument/2006/relationships/slideLayout" Target="../slideLayouts/slideLayout385.xml"/><Relationship Id="rId16" Type="http://schemas.openxmlformats.org/officeDocument/2006/relationships/slideLayout" Target="../slideLayouts/slideLayout399.xml"/><Relationship Id="rId20" Type="http://schemas.openxmlformats.org/officeDocument/2006/relationships/slideLayout" Target="../slideLayouts/slideLayout403.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1" Type="http://schemas.openxmlformats.org/officeDocument/2006/relationships/slideLayout" Target="../slideLayouts/slideLayout394.xml"/><Relationship Id="rId24" Type="http://schemas.openxmlformats.org/officeDocument/2006/relationships/theme" Target="../theme/theme12.xml"/><Relationship Id="rId5" Type="http://schemas.openxmlformats.org/officeDocument/2006/relationships/slideLayout" Target="../slideLayouts/slideLayout388.xml"/><Relationship Id="rId15" Type="http://schemas.openxmlformats.org/officeDocument/2006/relationships/slideLayout" Target="../slideLayouts/slideLayout398.xml"/><Relationship Id="rId23" Type="http://schemas.openxmlformats.org/officeDocument/2006/relationships/slideLayout" Target="../slideLayouts/slideLayout406.xml"/><Relationship Id="rId10" Type="http://schemas.openxmlformats.org/officeDocument/2006/relationships/slideLayout" Target="../slideLayouts/slideLayout393.xml"/><Relationship Id="rId19" Type="http://schemas.openxmlformats.org/officeDocument/2006/relationships/slideLayout" Target="../slideLayouts/slideLayout402.xml"/><Relationship Id="rId4" Type="http://schemas.openxmlformats.org/officeDocument/2006/relationships/slideLayout" Target="../slideLayouts/slideLayout387.xml"/><Relationship Id="rId9" Type="http://schemas.openxmlformats.org/officeDocument/2006/relationships/slideLayout" Target="../slideLayouts/slideLayout392.xml"/><Relationship Id="rId14" Type="http://schemas.openxmlformats.org/officeDocument/2006/relationships/slideLayout" Target="../slideLayouts/slideLayout397.xml"/><Relationship Id="rId22" Type="http://schemas.openxmlformats.org/officeDocument/2006/relationships/slideLayout" Target="../slideLayouts/slideLayout40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14.xml"/><Relationship Id="rId3" Type="http://schemas.openxmlformats.org/officeDocument/2006/relationships/slideLayout" Target="../slideLayouts/slideLayout409.xml"/><Relationship Id="rId7" Type="http://schemas.openxmlformats.org/officeDocument/2006/relationships/slideLayout" Target="../slideLayouts/slideLayout413.xml"/><Relationship Id="rId2" Type="http://schemas.openxmlformats.org/officeDocument/2006/relationships/slideLayout" Target="../slideLayouts/slideLayout408.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theme" Target="../theme/theme13.xml"/><Relationship Id="rId5" Type="http://schemas.openxmlformats.org/officeDocument/2006/relationships/slideLayout" Target="../slideLayouts/slideLayout411.xml"/><Relationship Id="rId10" Type="http://schemas.openxmlformats.org/officeDocument/2006/relationships/slideLayout" Target="../slideLayouts/slideLayout416.xml"/><Relationship Id="rId4" Type="http://schemas.openxmlformats.org/officeDocument/2006/relationships/slideLayout" Target="../slideLayouts/slideLayout410.xml"/><Relationship Id="rId9" Type="http://schemas.openxmlformats.org/officeDocument/2006/relationships/slideLayout" Target="../slideLayouts/slideLayout41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slideLayout" Target="../slideLayouts/slideLayout429.xml"/><Relationship Id="rId18" Type="http://schemas.openxmlformats.org/officeDocument/2006/relationships/slideLayout" Target="../slideLayouts/slideLayout434.xml"/><Relationship Id="rId3" Type="http://schemas.openxmlformats.org/officeDocument/2006/relationships/slideLayout" Target="../slideLayouts/slideLayout419.xml"/><Relationship Id="rId21" Type="http://schemas.openxmlformats.org/officeDocument/2006/relationships/slideLayout" Target="../slideLayouts/slideLayout437.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17" Type="http://schemas.openxmlformats.org/officeDocument/2006/relationships/slideLayout" Target="../slideLayouts/slideLayout433.xml"/><Relationship Id="rId25" Type="http://schemas.openxmlformats.org/officeDocument/2006/relationships/image" Target="../media/image74.emf"/><Relationship Id="rId2" Type="http://schemas.openxmlformats.org/officeDocument/2006/relationships/slideLayout" Target="../slideLayouts/slideLayout418.xml"/><Relationship Id="rId16" Type="http://schemas.openxmlformats.org/officeDocument/2006/relationships/slideLayout" Target="../slideLayouts/slideLayout432.xml"/><Relationship Id="rId20" Type="http://schemas.openxmlformats.org/officeDocument/2006/relationships/slideLayout" Target="../slideLayouts/slideLayout436.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24" Type="http://schemas.openxmlformats.org/officeDocument/2006/relationships/theme" Target="../theme/theme14.xml"/><Relationship Id="rId5" Type="http://schemas.openxmlformats.org/officeDocument/2006/relationships/slideLayout" Target="../slideLayouts/slideLayout421.xml"/><Relationship Id="rId15" Type="http://schemas.openxmlformats.org/officeDocument/2006/relationships/slideLayout" Target="../slideLayouts/slideLayout431.xml"/><Relationship Id="rId23" Type="http://schemas.openxmlformats.org/officeDocument/2006/relationships/slideLayout" Target="../slideLayouts/slideLayout439.xml"/><Relationship Id="rId10" Type="http://schemas.openxmlformats.org/officeDocument/2006/relationships/slideLayout" Target="../slideLayouts/slideLayout426.xml"/><Relationship Id="rId19" Type="http://schemas.openxmlformats.org/officeDocument/2006/relationships/slideLayout" Target="../slideLayouts/slideLayout435.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slideLayout" Target="../slideLayouts/slideLayout430.xml"/><Relationship Id="rId22" Type="http://schemas.openxmlformats.org/officeDocument/2006/relationships/slideLayout" Target="../slideLayouts/slideLayout43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47.xml"/><Relationship Id="rId13" Type="http://schemas.openxmlformats.org/officeDocument/2006/relationships/slideLayout" Target="../slideLayouts/slideLayout452.xml"/><Relationship Id="rId3" Type="http://schemas.openxmlformats.org/officeDocument/2006/relationships/slideLayout" Target="../slideLayouts/slideLayout442.xml"/><Relationship Id="rId7" Type="http://schemas.openxmlformats.org/officeDocument/2006/relationships/slideLayout" Target="../slideLayouts/slideLayout446.xml"/><Relationship Id="rId12" Type="http://schemas.openxmlformats.org/officeDocument/2006/relationships/slideLayout" Target="../slideLayouts/slideLayout451.xml"/><Relationship Id="rId2" Type="http://schemas.openxmlformats.org/officeDocument/2006/relationships/slideLayout" Target="../slideLayouts/slideLayout441.xml"/><Relationship Id="rId1" Type="http://schemas.openxmlformats.org/officeDocument/2006/relationships/slideLayout" Target="../slideLayouts/slideLayout440.xml"/><Relationship Id="rId6" Type="http://schemas.openxmlformats.org/officeDocument/2006/relationships/slideLayout" Target="../slideLayouts/slideLayout445.xml"/><Relationship Id="rId11" Type="http://schemas.openxmlformats.org/officeDocument/2006/relationships/slideLayout" Target="../slideLayouts/slideLayout450.xml"/><Relationship Id="rId5" Type="http://schemas.openxmlformats.org/officeDocument/2006/relationships/slideLayout" Target="../slideLayouts/slideLayout444.xml"/><Relationship Id="rId10" Type="http://schemas.openxmlformats.org/officeDocument/2006/relationships/slideLayout" Target="../slideLayouts/slideLayout449.xml"/><Relationship Id="rId4" Type="http://schemas.openxmlformats.org/officeDocument/2006/relationships/slideLayout" Target="../slideLayouts/slideLayout443.xml"/><Relationship Id="rId9" Type="http://schemas.openxmlformats.org/officeDocument/2006/relationships/slideLayout" Target="../slideLayouts/slideLayout448.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65.xml"/><Relationship Id="rId18" Type="http://schemas.openxmlformats.org/officeDocument/2006/relationships/slideLayout" Target="../slideLayouts/slideLayout470.xml"/><Relationship Id="rId26" Type="http://schemas.openxmlformats.org/officeDocument/2006/relationships/slideLayout" Target="../slideLayouts/slideLayout478.xml"/><Relationship Id="rId39" Type="http://schemas.openxmlformats.org/officeDocument/2006/relationships/slideLayout" Target="../slideLayouts/slideLayout491.xml"/><Relationship Id="rId21" Type="http://schemas.openxmlformats.org/officeDocument/2006/relationships/slideLayout" Target="../slideLayouts/slideLayout473.xml"/><Relationship Id="rId34" Type="http://schemas.openxmlformats.org/officeDocument/2006/relationships/slideLayout" Target="../slideLayouts/slideLayout486.xml"/><Relationship Id="rId42" Type="http://schemas.openxmlformats.org/officeDocument/2006/relationships/slideLayout" Target="../slideLayouts/slideLayout494.xml"/><Relationship Id="rId7" Type="http://schemas.openxmlformats.org/officeDocument/2006/relationships/slideLayout" Target="../slideLayouts/slideLayout459.xml"/><Relationship Id="rId2" Type="http://schemas.openxmlformats.org/officeDocument/2006/relationships/slideLayout" Target="../slideLayouts/slideLayout454.xml"/><Relationship Id="rId16" Type="http://schemas.openxmlformats.org/officeDocument/2006/relationships/slideLayout" Target="../slideLayouts/slideLayout468.xml"/><Relationship Id="rId20" Type="http://schemas.openxmlformats.org/officeDocument/2006/relationships/slideLayout" Target="../slideLayouts/slideLayout472.xml"/><Relationship Id="rId29" Type="http://schemas.openxmlformats.org/officeDocument/2006/relationships/slideLayout" Target="../slideLayouts/slideLayout481.xml"/><Relationship Id="rId41" Type="http://schemas.openxmlformats.org/officeDocument/2006/relationships/slideLayout" Target="../slideLayouts/slideLayout493.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24" Type="http://schemas.openxmlformats.org/officeDocument/2006/relationships/slideLayout" Target="../slideLayouts/slideLayout476.xml"/><Relationship Id="rId32" Type="http://schemas.openxmlformats.org/officeDocument/2006/relationships/slideLayout" Target="../slideLayouts/slideLayout484.xml"/><Relationship Id="rId37" Type="http://schemas.openxmlformats.org/officeDocument/2006/relationships/slideLayout" Target="../slideLayouts/slideLayout489.xml"/><Relationship Id="rId40" Type="http://schemas.openxmlformats.org/officeDocument/2006/relationships/slideLayout" Target="../slideLayouts/slideLayout492.xml"/><Relationship Id="rId5" Type="http://schemas.openxmlformats.org/officeDocument/2006/relationships/slideLayout" Target="../slideLayouts/slideLayout457.xml"/><Relationship Id="rId15" Type="http://schemas.openxmlformats.org/officeDocument/2006/relationships/slideLayout" Target="../slideLayouts/slideLayout467.xml"/><Relationship Id="rId23" Type="http://schemas.openxmlformats.org/officeDocument/2006/relationships/slideLayout" Target="../slideLayouts/slideLayout475.xml"/><Relationship Id="rId28" Type="http://schemas.openxmlformats.org/officeDocument/2006/relationships/slideLayout" Target="../slideLayouts/slideLayout480.xml"/><Relationship Id="rId36" Type="http://schemas.openxmlformats.org/officeDocument/2006/relationships/slideLayout" Target="../slideLayouts/slideLayout488.xml"/><Relationship Id="rId10" Type="http://schemas.openxmlformats.org/officeDocument/2006/relationships/slideLayout" Target="../slideLayouts/slideLayout462.xml"/><Relationship Id="rId19" Type="http://schemas.openxmlformats.org/officeDocument/2006/relationships/slideLayout" Target="../slideLayouts/slideLayout471.xml"/><Relationship Id="rId31" Type="http://schemas.openxmlformats.org/officeDocument/2006/relationships/slideLayout" Target="../slideLayouts/slideLayout483.xml"/><Relationship Id="rId44" Type="http://schemas.openxmlformats.org/officeDocument/2006/relationships/image" Target="../media/image1.emf"/><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 Id="rId22" Type="http://schemas.openxmlformats.org/officeDocument/2006/relationships/slideLayout" Target="../slideLayouts/slideLayout474.xml"/><Relationship Id="rId27" Type="http://schemas.openxmlformats.org/officeDocument/2006/relationships/slideLayout" Target="../slideLayouts/slideLayout479.xml"/><Relationship Id="rId30" Type="http://schemas.openxmlformats.org/officeDocument/2006/relationships/slideLayout" Target="../slideLayouts/slideLayout482.xml"/><Relationship Id="rId35" Type="http://schemas.openxmlformats.org/officeDocument/2006/relationships/slideLayout" Target="../slideLayouts/slideLayout487.xml"/><Relationship Id="rId43" Type="http://schemas.openxmlformats.org/officeDocument/2006/relationships/theme" Target="../theme/theme16.xml"/><Relationship Id="rId8" Type="http://schemas.openxmlformats.org/officeDocument/2006/relationships/slideLayout" Target="../slideLayouts/slideLayout460.xml"/><Relationship Id="rId3" Type="http://schemas.openxmlformats.org/officeDocument/2006/relationships/slideLayout" Target="../slideLayouts/slideLayout455.xml"/><Relationship Id="rId12" Type="http://schemas.openxmlformats.org/officeDocument/2006/relationships/slideLayout" Target="../slideLayouts/slideLayout464.xml"/><Relationship Id="rId17" Type="http://schemas.openxmlformats.org/officeDocument/2006/relationships/slideLayout" Target="../slideLayouts/slideLayout469.xml"/><Relationship Id="rId25" Type="http://schemas.openxmlformats.org/officeDocument/2006/relationships/slideLayout" Target="../slideLayouts/slideLayout477.xml"/><Relationship Id="rId33" Type="http://schemas.openxmlformats.org/officeDocument/2006/relationships/slideLayout" Target="../slideLayouts/slideLayout485.xml"/><Relationship Id="rId38" Type="http://schemas.openxmlformats.org/officeDocument/2006/relationships/slideLayout" Target="../slideLayouts/slideLayout490.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07.xml"/><Relationship Id="rId18" Type="http://schemas.openxmlformats.org/officeDocument/2006/relationships/slideLayout" Target="../slideLayouts/slideLayout512.xml"/><Relationship Id="rId26" Type="http://schemas.openxmlformats.org/officeDocument/2006/relationships/slideLayout" Target="../slideLayouts/slideLayout520.xml"/><Relationship Id="rId39" Type="http://schemas.openxmlformats.org/officeDocument/2006/relationships/image" Target="../media/image1.emf"/><Relationship Id="rId21" Type="http://schemas.openxmlformats.org/officeDocument/2006/relationships/slideLayout" Target="../slideLayouts/slideLayout515.xml"/><Relationship Id="rId34" Type="http://schemas.openxmlformats.org/officeDocument/2006/relationships/slideLayout" Target="../slideLayouts/slideLayout528.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17" Type="http://schemas.openxmlformats.org/officeDocument/2006/relationships/slideLayout" Target="../slideLayouts/slideLayout511.xml"/><Relationship Id="rId25" Type="http://schemas.openxmlformats.org/officeDocument/2006/relationships/slideLayout" Target="../slideLayouts/slideLayout519.xml"/><Relationship Id="rId33" Type="http://schemas.openxmlformats.org/officeDocument/2006/relationships/slideLayout" Target="../slideLayouts/slideLayout527.xml"/><Relationship Id="rId38" Type="http://schemas.openxmlformats.org/officeDocument/2006/relationships/theme" Target="../theme/theme17.xml"/><Relationship Id="rId2" Type="http://schemas.openxmlformats.org/officeDocument/2006/relationships/slideLayout" Target="../slideLayouts/slideLayout496.xml"/><Relationship Id="rId16" Type="http://schemas.openxmlformats.org/officeDocument/2006/relationships/slideLayout" Target="../slideLayouts/slideLayout510.xml"/><Relationship Id="rId20" Type="http://schemas.openxmlformats.org/officeDocument/2006/relationships/slideLayout" Target="../slideLayouts/slideLayout514.xml"/><Relationship Id="rId29" Type="http://schemas.openxmlformats.org/officeDocument/2006/relationships/slideLayout" Target="../slideLayouts/slideLayout523.xml"/><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24" Type="http://schemas.openxmlformats.org/officeDocument/2006/relationships/slideLayout" Target="../slideLayouts/slideLayout518.xml"/><Relationship Id="rId32" Type="http://schemas.openxmlformats.org/officeDocument/2006/relationships/slideLayout" Target="../slideLayouts/slideLayout526.xml"/><Relationship Id="rId37" Type="http://schemas.openxmlformats.org/officeDocument/2006/relationships/slideLayout" Target="../slideLayouts/slideLayout531.xml"/><Relationship Id="rId5" Type="http://schemas.openxmlformats.org/officeDocument/2006/relationships/slideLayout" Target="../slideLayouts/slideLayout499.xml"/><Relationship Id="rId15" Type="http://schemas.openxmlformats.org/officeDocument/2006/relationships/slideLayout" Target="../slideLayouts/slideLayout509.xml"/><Relationship Id="rId23" Type="http://schemas.openxmlformats.org/officeDocument/2006/relationships/slideLayout" Target="../slideLayouts/slideLayout517.xml"/><Relationship Id="rId28" Type="http://schemas.openxmlformats.org/officeDocument/2006/relationships/slideLayout" Target="../slideLayouts/slideLayout522.xml"/><Relationship Id="rId36" Type="http://schemas.openxmlformats.org/officeDocument/2006/relationships/slideLayout" Target="../slideLayouts/slideLayout530.xml"/><Relationship Id="rId10" Type="http://schemas.openxmlformats.org/officeDocument/2006/relationships/slideLayout" Target="../slideLayouts/slideLayout504.xml"/><Relationship Id="rId19" Type="http://schemas.openxmlformats.org/officeDocument/2006/relationships/slideLayout" Target="../slideLayouts/slideLayout513.xml"/><Relationship Id="rId31" Type="http://schemas.openxmlformats.org/officeDocument/2006/relationships/slideLayout" Target="../slideLayouts/slideLayout525.xml"/><Relationship Id="rId4" Type="http://schemas.openxmlformats.org/officeDocument/2006/relationships/slideLayout" Target="../slideLayouts/slideLayout498.xml"/><Relationship Id="rId9" Type="http://schemas.openxmlformats.org/officeDocument/2006/relationships/slideLayout" Target="../slideLayouts/slideLayout503.xml"/><Relationship Id="rId14" Type="http://schemas.openxmlformats.org/officeDocument/2006/relationships/slideLayout" Target="../slideLayouts/slideLayout508.xml"/><Relationship Id="rId22" Type="http://schemas.openxmlformats.org/officeDocument/2006/relationships/slideLayout" Target="../slideLayouts/slideLayout516.xml"/><Relationship Id="rId27" Type="http://schemas.openxmlformats.org/officeDocument/2006/relationships/slideLayout" Target="../slideLayouts/slideLayout521.xml"/><Relationship Id="rId30" Type="http://schemas.openxmlformats.org/officeDocument/2006/relationships/slideLayout" Target="../slideLayouts/slideLayout524.xml"/><Relationship Id="rId35" Type="http://schemas.openxmlformats.org/officeDocument/2006/relationships/slideLayout" Target="../slideLayouts/slideLayout529.xml"/><Relationship Id="rId8" Type="http://schemas.openxmlformats.org/officeDocument/2006/relationships/slideLayout" Target="../slideLayouts/slideLayout502.xml"/><Relationship Id="rId3" Type="http://schemas.openxmlformats.org/officeDocument/2006/relationships/slideLayout" Target="../slideLayouts/slideLayout497.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544.xml"/><Relationship Id="rId18" Type="http://schemas.openxmlformats.org/officeDocument/2006/relationships/slideLayout" Target="../slideLayouts/slideLayout549.xml"/><Relationship Id="rId26" Type="http://schemas.openxmlformats.org/officeDocument/2006/relationships/slideLayout" Target="../slideLayouts/slideLayout557.xml"/><Relationship Id="rId39" Type="http://schemas.openxmlformats.org/officeDocument/2006/relationships/slideLayout" Target="../slideLayouts/slideLayout570.xml"/><Relationship Id="rId21" Type="http://schemas.openxmlformats.org/officeDocument/2006/relationships/slideLayout" Target="../slideLayouts/slideLayout552.xml"/><Relationship Id="rId34" Type="http://schemas.openxmlformats.org/officeDocument/2006/relationships/slideLayout" Target="../slideLayouts/slideLayout565.xml"/><Relationship Id="rId42" Type="http://schemas.openxmlformats.org/officeDocument/2006/relationships/slideLayout" Target="../slideLayouts/slideLayout573.xml"/><Relationship Id="rId47" Type="http://schemas.openxmlformats.org/officeDocument/2006/relationships/slideLayout" Target="../slideLayouts/slideLayout578.xml"/><Relationship Id="rId7" Type="http://schemas.openxmlformats.org/officeDocument/2006/relationships/slideLayout" Target="../slideLayouts/slideLayout538.xml"/><Relationship Id="rId2" Type="http://schemas.openxmlformats.org/officeDocument/2006/relationships/slideLayout" Target="../slideLayouts/slideLayout533.xml"/><Relationship Id="rId16" Type="http://schemas.openxmlformats.org/officeDocument/2006/relationships/slideLayout" Target="../slideLayouts/slideLayout547.xml"/><Relationship Id="rId29" Type="http://schemas.openxmlformats.org/officeDocument/2006/relationships/slideLayout" Target="../slideLayouts/slideLayout560.xml"/><Relationship Id="rId11" Type="http://schemas.openxmlformats.org/officeDocument/2006/relationships/slideLayout" Target="../slideLayouts/slideLayout542.xml"/><Relationship Id="rId24" Type="http://schemas.openxmlformats.org/officeDocument/2006/relationships/slideLayout" Target="../slideLayouts/slideLayout555.xml"/><Relationship Id="rId32" Type="http://schemas.openxmlformats.org/officeDocument/2006/relationships/slideLayout" Target="../slideLayouts/slideLayout563.xml"/><Relationship Id="rId37" Type="http://schemas.openxmlformats.org/officeDocument/2006/relationships/slideLayout" Target="../slideLayouts/slideLayout568.xml"/><Relationship Id="rId40" Type="http://schemas.openxmlformats.org/officeDocument/2006/relationships/slideLayout" Target="../slideLayouts/slideLayout571.xml"/><Relationship Id="rId45" Type="http://schemas.openxmlformats.org/officeDocument/2006/relationships/slideLayout" Target="../slideLayouts/slideLayout576.xml"/><Relationship Id="rId5" Type="http://schemas.openxmlformats.org/officeDocument/2006/relationships/slideLayout" Target="../slideLayouts/slideLayout536.xml"/><Relationship Id="rId15" Type="http://schemas.openxmlformats.org/officeDocument/2006/relationships/slideLayout" Target="../slideLayouts/slideLayout546.xml"/><Relationship Id="rId23" Type="http://schemas.openxmlformats.org/officeDocument/2006/relationships/slideLayout" Target="../slideLayouts/slideLayout554.xml"/><Relationship Id="rId28" Type="http://schemas.openxmlformats.org/officeDocument/2006/relationships/slideLayout" Target="../slideLayouts/slideLayout559.xml"/><Relationship Id="rId36" Type="http://schemas.openxmlformats.org/officeDocument/2006/relationships/slideLayout" Target="../slideLayouts/slideLayout567.xml"/><Relationship Id="rId49" Type="http://schemas.openxmlformats.org/officeDocument/2006/relationships/image" Target="../media/image1.emf"/><Relationship Id="rId10" Type="http://schemas.openxmlformats.org/officeDocument/2006/relationships/slideLayout" Target="../slideLayouts/slideLayout541.xml"/><Relationship Id="rId19" Type="http://schemas.openxmlformats.org/officeDocument/2006/relationships/slideLayout" Target="../slideLayouts/slideLayout550.xml"/><Relationship Id="rId31" Type="http://schemas.openxmlformats.org/officeDocument/2006/relationships/slideLayout" Target="../slideLayouts/slideLayout562.xml"/><Relationship Id="rId44" Type="http://schemas.openxmlformats.org/officeDocument/2006/relationships/slideLayout" Target="../slideLayouts/slideLayout575.xml"/><Relationship Id="rId4" Type="http://schemas.openxmlformats.org/officeDocument/2006/relationships/slideLayout" Target="../slideLayouts/slideLayout535.xml"/><Relationship Id="rId9" Type="http://schemas.openxmlformats.org/officeDocument/2006/relationships/slideLayout" Target="../slideLayouts/slideLayout540.xml"/><Relationship Id="rId14" Type="http://schemas.openxmlformats.org/officeDocument/2006/relationships/slideLayout" Target="../slideLayouts/slideLayout545.xml"/><Relationship Id="rId22" Type="http://schemas.openxmlformats.org/officeDocument/2006/relationships/slideLayout" Target="../slideLayouts/slideLayout553.xml"/><Relationship Id="rId27" Type="http://schemas.openxmlformats.org/officeDocument/2006/relationships/slideLayout" Target="../slideLayouts/slideLayout558.xml"/><Relationship Id="rId30" Type="http://schemas.openxmlformats.org/officeDocument/2006/relationships/slideLayout" Target="../slideLayouts/slideLayout561.xml"/><Relationship Id="rId35" Type="http://schemas.openxmlformats.org/officeDocument/2006/relationships/slideLayout" Target="../slideLayouts/slideLayout566.xml"/><Relationship Id="rId43" Type="http://schemas.openxmlformats.org/officeDocument/2006/relationships/slideLayout" Target="../slideLayouts/slideLayout574.xml"/><Relationship Id="rId48" Type="http://schemas.openxmlformats.org/officeDocument/2006/relationships/theme" Target="../theme/theme18.xml"/><Relationship Id="rId8" Type="http://schemas.openxmlformats.org/officeDocument/2006/relationships/slideLayout" Target="../slideLayouts/slideLayout539.xml"/><Relationship Id="rId3" Type="http://schemas.openxmlformats.org/officeDocument/2006/relationships/slideLayout" Target="../slideLayouts/slideLayout534.xml"/><Relationship Id="rId12" Type="http://schemas.openxmlformats.org/officeDocument/2006/relationships/slideLayout" Target="../slideLayouts/slideLayout543.xml"/><Relationship Id="rId17" Type="http://schemas.openxmlformats.org/officeDocument/2006/relationships/slideLayout" Target="../slideLayouts/slideLayout548.xml"/><Relationship Id="rId25" Type="http://schemas.openxmlformats.org/officeDocument/2006/relationships/slideLayout" Target="../slideLayouts/slideLayout556.xml"/><Relationship Id="rId33" Type="http://schemas.openxmlformats.org/officeDocument/2006/relationships/slideLayout" Target="../slideLayouts/slideLayout564.xml"/><Relationship Id="rId38" Type="http://schemas.openxmlformats.org/officeDocument/2006/relationships/slideLayout" Target="../slideLayouts/slideLayout569.xml"/><Relationship Id="rId46" Type="http://schemas.openxmlformats.org/officeDocument/2006/relationships/slideLayout" Target="../slideLayouts/slideLayout577.xml"/><Relationship Id="rId20" Type="http://schemas.openxmlformats.org/officeDocument/2006/relationships/slideLayout" Target="../slideLayouts/slideLayout551.xml"/><Relationship Id="rId41" Type="http://schemas.openxmlformats.org/officeDocument/2006/relationships/slideLayout" Target="../slideLayouts/slideLayout572.xml"/><Relationship Id="rId1" Type="http://schemas.openxmlformats.org/officeDocument/2006/relationships/slideLayout" Target="../slideLayouts/slideLayout532.xml"/><Relationship Id="rId6" Type="http://schemas.openxmlformats.org/officeDocument/2006/relationships/slideLayout" Target="../slideLayouts/slideLayout537.xml"/></Relationships>
</file>

<file path=ppt/slideMasters/_rels/slideMaster19.xml.rels><?xml version="1.0" encoding="UTF-8" standalone="yes"?>
<Relationships xmlns="http://schemas.openxmlformats.org/package/2006/relationships"><Relationship Id="rId26" Type="http://schemas.openxmlformats.org/officeDocument/2006/relationships/slideLayout" Target="../slideLayouts/slideLayout604.xml"/><Relationship Id="rId21" Type="http://schemas.openxmlformats.org/officeDocument/2006/relationships/slideLayout" Target="../slideLayouts/slideLayout599.xml"/><Relationship Id="rId42" Type="http://schemas.openxmlformats.org/officeDocument/2006/relationships/slideLayout" Target="../slideLayouts/slideLayout620.xml"/><Relationship Id="rId47" Type="http://schemas.openxmlformats.org/officeDocument/2006/relationships/slideLayout" Target="../slideLayouts/slideLayout625.xml"/><Relationship Id="rId63" Type="http://schemas.openxmlformats.org/officeDocument/2006/relationships/slideLayout" Target="../slideLayouts/slideLayout641.xml"/><Relationship Id="rId68" Type="http://schemas.openxmlformats.org/officeDocument/2006/relationships/slideLayout" Target="../slideLayouts/slideLayout646.xml"/><Relationship Id="rId84" Type="http://schemas.openxmlformats.org/officeDocument/2006/relationships/slideLayout" Target="../slideLayouts/slideLayout662.xml"/><Relationship Id="rId16" Type="http://schemas.openxmlformats.org/officeDocument/2006/relationships/slideLayout" Target="../slideLayouts/slideLayout594.xml"/><Relationship Id="rId11" Type="http://schemas.openxmlformats.org/officeDocument/2006/relationships/slideLayout" Target="../slideLayouts/slideLayout589.xml"/><Relationship Id="rId32" Type="http://schemas.openxmlformats.org/officeDocument/2006/relationships/slideLayout" Target="../slideLayouts/slideLayout610.xml"/><Relationship Id="rId37" Type="http://schemas.openxmlformats.org/officeDocument/2006/relationships/slideLayout" Target="../slideLayouts/slideLayout615.xml"/><Relationship Id="rId53" Type="http://schemas.openxmlformats.org/officeDocument/2006/relationships/slideLayout" Target="../slideLayouts/slideLayout631.xml"/><Relationship Id="rId58" Type="http://schemas.openxmlformats.org/officeDocument/2006/relationships/slideLayout" Target="../slideLayouts/slideLayout636.xml"/><Relationship Id="rId74" Type="http://schemas.openxmlformats.org/officeDocument/2006/relationships/slideLayout" Target="../slideLayouts/slideLayout652.xml"/><Relationship Id="rId79" Type="http://schemas.openxmlformats.org/officeDocument/2006/relationships/slideLayout" Target="../slideLayouts/slideLayout657.xml"/><Relationship Id="rId5" Type="http://schemas.openxmlformats.org/officeDocument/2006/relationships/slideLayout" Target="../slideLayouts/slideLayout583.xml"/><Relationship Id="rId19" Type="http://schemas.openxmlformats.org/officeDocument/2006/relationships/slideLayout" Target="../slideLayouts/slideLayout59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 Id="rId35" Type="http://schemas.openxmlformats.org/officeDocument/2006/relationships/slideLayout" Target="../slideLayouts/slideLayout613.xml"/><Relationship Id="rId43" Type="http://schemas.openxmlformats.org/officeDocument/2006/relationships/slideLayout" Target="../slideLayouts/slideLayout621.xml"/><Relationship Id="rId48" Type="http://schemas.openxmlformats.org/officeDocument/2006/relationships/slideLayout" Target="../slideLayouts/slideLayout626.xml"/><Relationship Id="rId56" Type="http://schemas.openxmlformats.org/officeDocument/2006/relationships/slideLayout" Target="../slideLayouts/slideLayout634.xml"/><Relationship Id="rId64" Type="http://schemas.openxmlformats.org/officeDocument/2006/relationships/slideLayout" Target="../slideLayouts/slideLayout642.xml"/><Relationship Id="rId69" Type="http://schemas.openxmlformats.org/officeDocument/2006/relationships/slideLayout" Target="../slideLayouts/slideLayout647.xml"/><Relationship Id="rId77" Type="http://schemas.openxmlformats.org/officeDocument/2006/relationships/slideLayout" Target="../slideLayouts/slideLayout655.xml"/><Relationship Id="rId8" Type="http://schemas.openxmlformats.org/officeDocument/2006/relationships/slideLayout" Target="../slideLayouts/slideLayout586.xml"/><Relationship Id="rId51" Type="http://schemas.openxmlformats.org/officeDocument/2006/relationships/slideLayout" Target="../slideLayouts/slideLayout629.xml"/><Relationship Id="rId72" Type="http://schemas.openxmlformats.org/officeDocument/2006/relationships/slideLayout" Target="../slideLayouts/slideLayout650.xml"/><Relationship Id="rId80" Type="http://schemas.openxmlformats.org/officeDocument/2006/relationships/slideLayout" Target="../slideLayouts/slideLayout658.xml"/><Relationship Id="rId85" Type="http://schemas.openxmlformats.org/officeDocument/2006/relationships/theme" Target="../theme/theme19.xml"/><Relationship Id="rId3" Type="http://schemas.openxmlformats.org/officeDocument/2006/relationships/slideLayout" Target="../slideLayouts/slideLayout581.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slideLayout" Target="../slideLayouts/slideLayout611.xml"/><Relationship Id="rId38" Type="http://schemas.openxmlformats.org/officeDocument/2006/relationships/slideLayout" Target="../slideLayouts/slideLayout616.xml"/><Relationship Id="rId46" Type="http://schemas.openxmlformats.org/officeDocument/2006/relationships/slideLayout" Target="../slideLayouts/slideLayout624.xml"/><Relationship Id="rId59" Type="http://schemas.openxmlformats.org/officeDocument/2006/relationships/slideLayout" Target="../slideLayouts/slideLayout637.xml"/><Relationship Id="rId67" Type="http://schemas.openxmlformats.org/officeDocument/2006/relationships/slideLayout" Target="../slideLayouts/slideLayout645.xml"/><Relationship Id="rId20" Type="http://schemas.openxmlformats.org/officeDocument/2006/relationships/slideLayout" Target="../slideLayouts/slideLayout598.xml"/><Relationship Id="rId41" Type="http://schemas.openxmlformats.org/officeDocument/2006/relationships/slideLayout" Target="../slideLayouts/slideLayout619.xml"/><Relationship Id="rId54" Type="http://schemas.openxmlformats.org/officeDocument/2006/relationships/slideLayout" Target="../slideLayouts/slideLayout632.xml"/><Relationship Id="rId62" Type="http://schemas.openxmlformats.org/officeDocument/2006/relationships/slideLayout" Target="../slideLayouts/slideLayout640.xml"/><Relationship Id="rId70" Type="http://schemas.openxmlformats.org/officeDocument/2006/relationships/slideLayout" Target="../slideLayouts/slideLayout648.xml"/><Relationship Id="rId75" Type="http://schemas.openxmlformats.org/officeDocument/2006/relationships/slideLayout" Target="../slideLayouts/slideLayout653.xml"/><Relationship Id="rId83" Type="http://schemas.openxmlformats.org/officeDocument/2006/relationships/slideLayout" Target="../slideLayouts/slideLayout661.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36" Type="http://schemas.openxmlformats.org/officeDocument/2006/relationships/slideLayout" Target="../slideLayouts/slideLayout614.xml"/><Relationship Id="rId49" Type="http://schemas.openxmlformats.org/officeDocument/2006/relationships/slideLayout" Target="../slideLayouts/slideLayout627.xml"/><Relationship Id="rId57" Type="http://schemas.openxmlformats.org/officeDocument/2006/relationships/slideLayout" Target="../slideLayouts/slideLayout635.xml"/><Relationship Id="rId10" Type="http://schemas.openxmlformats.org/officeDocument/2006/relationships/slideLayout" Target="../slideLayouts/slideLayout588.xml"/><Relationship Id="rId31" Type="http://schemas.openxmlformats.org/officeDocument/2006/relationships/slideLayout" Target="../slideLayouts/slideLayout609.xml"/><Relationship Id="rId44" Type="http://schemas.openxmlformats.org/officeDocument/2006/relationships/slideLayout" Target="../slideLayouts/slideLayout622.xml"/><Relationship Id="rId52" Type="http://schemas.openxmlformats.org/officeDocument/2006/relationships/slideLayout" Target="../slideLayouts/slideLayout630.xml"/><Relationship Id="rId60" Type="http://schemas.openxmlformats.org/officeDocument/2006/relationships/slideLayout" Target="../slideLayouts/slideLayout638.xml"/><Relationship Id="rId65" Type="http://schemas.openxmlformats.org/officeDocument/2006/relationships/slideLayout" Target="../slideLayouts/slideLayout643.xml"/><Relationship Id="rId73" Type="http://schemas.openxmlformats.org/officeDocument/2006/relationships/slideLayout" Target="../slideLayouts/slideLayout651.xml"/><Relationship Id="rId78" Type="http://schemas.openxmlformats.org/officeDocument/2006/relationships/slideLayout" Target="../slideLayouts/slideLayout656.xml"/><Relationship Id="rId81" Type="http://schemas.openxmlformats.org/officeDocument/2006/relationships/slideLayout" Target="../slideLayouts/slideLayout659.xml"/><Relationship Id="rId86" Type="http://schemas.openxmlformats.org/officeDocument/2006/relationships/image" Target="../media/image1.emf"/><Relationship Id="rId4" Type="http://schemas.openxmlformats.org/officeDocument/2006/relationships/slideLayout" Target="../slideLayouts/slideLayout582.xml"/><Relationship Id="rId9" Type="http://schemas.openxmlformats.org/officeDocument/2006/relationships/slideLayout" Target="../slideLayouts/slideLayout587.xml"/><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39" Type="http://schemas.openxmlformats.org/officeDocument/2006/relationships/slideLayout" Target="../slideLayouts/slideLayout617.xml"/><Relationship Id="rId34" Type="http://schemas.openxmlformats.org/officeDocument/2006/relationships/slideLayout" Target="../slideLayouts/slideLayout612.xml"/><Relationship Id="rId50" Type="http://schemas.openxmlformats.org/officeDocument/2006/relationships/slideLayout" Target="../slideLayouts/slideLayout628.xml"/><Relationship Id="rId55" Type="http://schemas.openxmlformats.org/officeDocument/2006/relationships/slideLayout" Target="../slideLayouts/slideLayout633.xml"/><Relationship Id="rId76" Type="http://schemas.openxmlformats.org/officeDocument/2006/relationships/slideLayout" Target="../slideLayouts/slideLayout654.xml"/><Relationship Id="rId7" Type="http://schemas.openxmlformats.org/officeDocument/2006/relationships/slideLayout" Target="../slideLayouts/slideLayout585.xml"/><Relationship Id="rId71" Type="http://schemas.openxmlformats.org/officeDocument/2006/relationships/slideLayout" Target="../slideLayouts/slideLayout649.xml"/><Relationship Id="rId2" Type="http://schemas.openxmlformats.org/officeDocument/2006/relationships/slideLayout" Target="../slideLayouts/slideLayout580.xml"/><Relationship Id="rId29" Type="http://schemas.openxmlformats.org/officeDocument/2006/relationships/slideLayout" Target="../slideLayouts/slideLayout607.xml"/><Relationship Id="rId24" Type="http://schemas.openxmlformats.org/officeDocument/2006/relationships/slideLayout" Target="../slideLayouts/slideLayout602.xml"/><Relationship Id="rId40" Type="http://schemas.openxmlformats.org/officeDocument/2006/relationships/slideLayout" Target="../slideLayouts/slideLayout618.xml"/><Relationship Id="rId45" Type="http://schemas.openxmlformats.org/officeDocument/2006/relationships/slideLayout" Target="../slideLayouts/slideLayout623.xml"/><Relationship Id="rId66" Type="http://schemas.openxmlformats.org/officeDocument/2006/relationships/slideLayout" Target="../slideLayouts/slideLayout644.xml"/><Relationship Id="rId61" Type="http://schemas.openxmlformats.org/officeDocument/2006/relationships/slideLayout" Target="../slideLayouts/slideLayout639.xml"/><Relationship Id="rId82" Type="http://schemas.openxmlformats.org/officeDocument/2006/relationships/slideLayout" Target="../slideLayouts/slideLayout6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image" Target="../media/image1.emf"/><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image" Target="../media/image11.jpeg"/><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theme" Target="../theme/theme3.xml"/><Relationship Id="rId8"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image" Target="../media/image1.emf"/><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theme" Target="../theme/theme4.xml"/><Relationship Id="rId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image" Target="../media/image1.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19" Type="http://schemas.openxmlformats.org/officeDocument/2006/relationships/theme" Target="../theme/theme5.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72.xml"/><Relationship Id="rId21" Type="http://schemas.openxmlformats.org/officeDocument/2006/relationships/slideLayout" Target="../slideLayouts/slideLayout167.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63" Type="http://schemas.openxmlformats.org/officeDocument/2006/relationships/slideLayout" Target="../slideLayouts/slideLayout209.xml"/><Relationship Id="rId68" Type="http://schemas.openxmlformats.org/officeDocument/2006/relationships/slideLayout" Target="../slideLayouts/slideLayout214.xml"/><Relationship Id="rId16" Type="http://schemas.openxmlformats.org/officeDocument/2006/relationships/slideLayout" Target="../slideLayouts/slideLayout16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3" Type="http://schemas.openxmlformats.org/officeDocument/2006/relationships/slideLayout" Target="../slideLayouts/slideLayout199.xml"/><Relationship Id="rId58" Type="http://schemas.openxmlformats.org/officeDocument/2006/relationships/slideLayout" Target="../slideLayouts/slideLayout204.xml"/><Relationship Id="rId66" Type="http://schemas.openxmlformats.org/officeDocument/2006/relationships/slideLayout" Target="../slideLayouts/slideLayout212.xml"/><Relationship Id="rId74" Type="http://schemas.openxmlformats.org/officeDocument/2006/relationships/slideLayout" Target="../slideLayouts/slideLayout220.xml"/><Relationship Id="rId5" Type="http://schemas.openxmlformats.org/officeDocument/2006/relationships/slideLayout" Target="../slideLayouts/slideLayout151.xml"/><Relationship Id="rId61" Type="http://schemas.openxmlformats.org/officeDocument/2006/relationships/slideLayout" Target="../slideLayouts/slideLayout207.xml"/><Relationship Id="rId19" Type="http://schemas.openxmlformats.org/officeDocument/2006/relationships/slideLayout" Target="../slideLayouts/slideLayout16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56" Type="http://schemas.openxmlformats.org/officeDocument/2006/relationships/slideLayout" Target="../slideLayouts/slideLayout202.xml"/><Relationship Id="rId64" Type="http://schemas.openxmlformats.org/officeDocument/2006/relationships/slideLayout" Target="../slideLayouts/slideLayout210.xml"/><Relationship Id="rId69" Type="http://schemas.openxmlformats.org/officeDocument/2006/relationships/slideLayout" Target="../slideLayouts/slideLayout215.xml"/><Relationship Id="rId77" Type="http://schemas.openxmlformats.org/officeDocument/2006/relationships/theme" Target="../theme/theme6.xml"/><Relationship Id="rId8" Type="http://schemas.openxmlformats.org/officeDocument/2006/relationships/slideLayout" Target="../slideLayouts/slideLayout154.xml"/><Relationship Id="rId51" Type="http://schemas.openxmlformats.org/officeDocument/2006/relationships/slideLayout" Target="../slideLayouts/slideLayout197.xml"/><Relationship Id="rId72" Type="http://schemas.openxmlformats.org/officeDocument/2006/relationships/slideLayout" Target="../slideLayouts/slideLayout218.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59" Type="http://schemas.openxmlformats.org/officeDocument/2006/relationships/slideLayout" Target="../slideLayouts/slideLayout205.xml"/><Relationship Id="rId67" Type="http://schemas.openxmlformats.org/officeDocument/2006/relationships/slideLayout" Target="../slideLayouts/slideLayout213.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54" Type="http://schemas.openxmlformats.org/officeDocument/2006/relationships/slideLayout" Target="../slideLayouts/slideLayout200.xml"/><Relationship Id="rId62" Type="http://schemas.openxmlformats.org/officeDocument/2006/relationships/slideLayout" Target="../slideLayouts/slideLayout208.xml"/><Relationship Id="rId70" Type="http://schemas.openxmlformats.org/officeDocument/2006/relationships/slideLayout" Target="../slideLayouts/slideLayout216.xml"/><Relationship Id="rId75" Type="http://schemas.openxmlformats.org/officeDocument/2006/relationships/slideLayout" Target="../slideLayouts/slideLayout221.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57" Type="http://schemas.openxmlformats.org/officeDocument/2006/relationships/slideLayout" Target="../slideLayouts/slideLayout203.xml"/><Relationship Id="rId10" Type="http://schemas.openxmlformats.org/officeDocument/2006/relationships/slideLayout" Target="../slideLayouts/slideLayout156.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slideLayout" Target="../slideLayouts/slideLayout198.xml"/><Relationship Id="rId60" Type="http://schemas.openxmlformats.org/officeDocument/2006/relationships/slideLayout" Target="../slideLayouts/slideLayout206.xml"/><Relationship Id="rId65" Type="http://schemas.openxmlformats.org/officeDocument/2006/relationships/slideLayout" Target="../slideLayouts/slideLayout211.xml"/><Relationship Id="rId73" Type="http://schemas.openxmlformats.org/officeDocument/2006/relationships/slideLayout" Target="../slideLayouts/slideLayout219.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9" Type="http://schemas.openxmlformats.org/officeDocument/2006/relationships/slideLayout" Target="../slideLayouts/slideLayout185.xml"/><Relationship Id="rId34" Type="http://schemas.openxmlformats.org/officeDocument/2006/relationships/slideLayout" Target="../slideLayouts/slideLayout180.xml"/><Relationship Id="rId50" Type="http://schemas.openxmlformats.org/officeDocument/2006/relationships/slideLayout" Target="../slideLayouts/slideLayout196.xml"/><Relationship Id="rId55" Type="http://schemas.openxmlformats.org/officeDocument/2006/relationships/slideLayout" Target="../slideLayouts/slideLayout201.xml"/><Relationship Id="rId76" Type="http://schemas.openxmlformats.org/officeDocument/2006/relationships/slideLayout" Target="../slideLayouts/slideLayout222.xml"/><Relationship Id="rId7" Type="http://schemas.openxmlformats.org/officeDocument/2006/relationships/slideLayout" Target="../slideLayouts/slideLayout153.xml"/><Relationship Id="rId71" Type="http://schemas.openxmlformats.org/officeDocument/2006/relationships/slideLayout" Target="../slideLayouts/slideLayout217.xml"/><Relationship Id="rId2" Type="http://schemas.openxmlformats.org/officeDocument/2006/relationships/slideLayout" Target="../slideLayouts/slideLayout148.xml"/><Relationship Id="rId29" Type="http://schemas.openxmlformats.org/officeDocument/2006/relationships/slideLayout" Target="../slideLayouts/slideLayout17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42" Type="http://schemas.openxmlformats.org/officeDocument/2006/relationships/slideLayout" Target="../slideLayouts/slideLayout264.xml"/><Relationship Id="rId7" Type="http://schemas.openxmlformats.org/officeDocument/2006/relationships/slideLayout" Target="../slideLayouts/slideLayout22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9" Type="http://schemas.openxmlformats.org/officeDocument/2006/relationships/slideLayout" Target="../slideLayouts/slideLayout251.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slideLayout" Target="../slideLayouts/slideLayout262.xml"/><Relationship Id="rId45" Type="http://schemas.openxmlformats.org/officeDocument/2006/relationships/slideLayout" Target="../slideLayouts/slideLayout267.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4" Type="http://schemas.openxmlformats.org/officeDocument/2006/relationships/slideLayout" Target="../slideLayouts/slideLayout266.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43" Type="http://schemas.openxmlformats.org/officeDocument/2006/relationships/slideLayout" Target="../slideLayouts/slideLayout265.xml"/><Relationship Id="rId8" Type="http://schemas.openxmlformats.org/officeDocument/2006/relationships/slideLayout" Target="../slideLayouts/slideLayout230.xml"/><Relationship Id="rId3" Type="http://schemas.openxmlformats.org/officeDocument/2006/relationships/slideLayout" Target="../slideLayouts/slideLayout225.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46" Type="http://schemas.openxmlformats.org/officeDocument/2006/relationships/theme" Target="../theme/theme7.xml"/><Relationship Id="rId20" Type="http://schemas.openxmlformats.org/officeDocument/2006/relationships/slideLayout" Target="../slideLayouts/slideLayout242.xml"/><Relationship Id="rId41" Type="http://schemas.openxmlformats.org/officeDocument/2006/relationships/slideLayout" Target="../slideLayouts/slideLayout2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image" Target="../media/image50.emf"/><Relationship Id="rId3" Type="http://schemas.openxmlformats.org/officeDocument/2006/relationships/slideLayout" Target="../slideLayouts/slideLayout270.xml"/><Relationship Id="rId21" Type="http://schemas.openxmlformats.org/officeDocument/2006/relationships/slideLayout" Target="../slideLayouts/slideLayout288.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image" Target="../media/image49.png"/><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theme" Target="../theme/theme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34" Type="http://schemas.openxmlformats.org/officeDocument/2006/relationships/slideLayout" Target="../slideLayouts/slideLayout324.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slideLayout" Target="../slideLayouts/slideLayout323.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slideLayout" Target="../slideLayouts/slideLayout322.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36" Type="http://schemas.openxmlformats.org/officeDocument/2006/relationships/image" Target="../media/image1.emf"/><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slideLayout" Target="../slideLayouts/slideLayout321.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 Id="rId35" Type="http://schemas.openxmlformats.org/officeDocument/2006/relationships/theme" Target="../theme/theme9.xml"/><Relationship Id="rId8" Type="http://schemas.openxmlformats.org/officeDocument/2006/relationships/slideLayout" Target="../slideLayouts/slideLayout2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72951950"/>
      </p:ext>
    </p:extLst>
  </p:cSld>
  <p:clrMap bg1="dk1" tx1="lt1" bg2="dk2" tx2="lt2" accent1="accent1" accent2="accent2" accent3="accent3" accent4="accent4" accent5="accent5" accent6="accent6" hlink="hlink" folHlink="folHlink"/>
  <p:sldLayoutIdLst>
    <p:sldLayoutId id="2147486975" r:id="rId1"/>
    <p:sldLayoutId id="2147486977" r:id="rId2"/>
    <p:sldLayoutId id="2147486978" r:id="rId3"/>
    <p:sldLayoutId id="2147486979" r:id="rId4"/>
    <p:sldLayoutId id="2147486980" r:id="rId5"/>
    <p:sldLayoutId id="2147486981" r:id="rId6"/>
    <p:sldLayoutId id="2147486982" r:id="rId7"/>
    <p:sldLayoutId id="2147486983" r:id="rId8"/>
    <p:sldLayoutId id="2147486984" r:id="rId9"/>
    <p:sldLayoutId id="2147486985" r:id="rId10"/>
    <p:sldLayoutId id="2147486986" r:id="rId11"/>
    <p:sldLayoutId id="2147486987" r:id="rId12"/>
    <p:sldLayoutId id="2147486988" r:id="rId13"/>
    <p:sldLayoutId id="2147486989" r:id="rId14"/>
    <p:sldLayoutId id="2147486990" r:id="rId15"/>
    <p:sldLayoutId id="2147486991" r:id="rId16"/>
    <p:sldLayoutId id="2147486992" r:id="rId17"/>
    <p:sldLayoutId id="2147486993" r:id="rId18"/>
    <p:sldLayoutId id="2147486994" r:id="rId19"/>
    <p:sldLayoutId id="2147486995" r:id="rId20"/>
    <p:sldLayoutId id="2147486996" r:id="rId21"/>
    <p:sldLayoutId id="2147486997" r:id="rId22"/>
    <p:sldLayoutId id="2147486998" r:id="rId23"/>
    <p:sldLayoutId id="2147486999" r:id="rId24"/>
    <p:sldLayoutId id="2147487000" r:id="rId25"/>
    <p:sldLayoutId id="2147487001" r:id="rId26"/>
    <p:sldLayoutId id="2147487002" r:id="rId27"/>
    <p:sldLayoutId id="2147487004" r:id="rId28"/>
    <p:sldLayoutId id="2147487005" r:id="rId29"/>
    <p:sldLayoutId id="214748700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55490701"/>
      </p:ext>
    </p:extLst>
  </p:cSld>
  <p:clrMap bg1="dk1" tx1="lt1" bg2="dk2" tx2="lt2" accent1="accent1" accent2="accent2" accent3="accent3" accent4="accent4" accent5="accent5" accent6="accent6" hlink="hlink" folHlink="folHlink"/>
  <p:sldLayoutIdLst>
    <p:sldLayoutId id="2147487314" r:id="rId1"/>
    <p:sldLayoutId id="2147487315" r:id="rId2"/>
    <p:sldLayoutId id="2147487316" r:id="rId3"/>
    <p:sldLayoutId id="2147487317" r:id="rId4"/>
    <p:sldLayoutId id="2147487318" r:id="rId5"/>
    <p:sldLayoutId id="2147487319" r:id="rId6"/>
    <p:sldLayoutId id="2147487320" r:id="rId7"/>
    <p:sldLayoutId id="2147487321" r:id="rId8"/>
    <p:sldLayoutId id="2147487322" r:id="rId9"/>
    <p:sldLayoutId id="2147487323" r:id="rId10"/>
    <p:sldLayoutId id="2147487324" r:id="rId11"/>
    <p:sldLayoutId id="2147487325" r:id="rId12"/>
    <p:sldLayoutId id="2147487326" r:id="rId13"/>
    <p:sldLayoutId id="2147487327" r:id="rId14"/>
    <p:sldLayoutId id="2147487328" r:id="rId15"/>
    <p:sldLayoutId id="2147487329" r:id="rId16"/>
    <p:sldLayoutId id="2147487330" r:id="rId17"/>
    <p:sldLayoutId id="2147487331" r:id="rId18"/>
    <p:sldLayoutId id="2147487332" r:id="rId19"/>
    <p:sldLayoutId id="2147487333" r:id="rId20"/>
    <p:sldLayoutId id="2147487334" r:id="rId21"/>
    <p:sldLayoutId id="2147487335" r:id="rId22"/>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35415317"/>
      </p:ext>
    </p:extLst>
  </p:cSld>
  <p:clrMap bg1="dk1" tx1="lt1" bg2="dk2" tx2="lt2" accent1="accent1" accent2="accent2" accent3="accent3" accent4="accent4" accent5="accent5" accent6="accent6" hlink="hlink" folHlink="folHlink"/>
  <p:sldLayoutIdLst>
    <p:sldLayoutId id="2147487337" r:id="rId1"/>
    <p:sldLayoutId id="2147487338" r:id="rId2"/>
    <p:sldLayoutId id="2147487339" r:id="rId3"/>
    <p:sldLayoutId id="2147487340" r:id="rId4"/>
    <p:sldLayoutId id="2147487341" r:id="rId5"/>
    <p:sldLayoutId id="2147487342" r:id="rId6"/>
    <p:sldLayoutId id="2147487343" r:id="rId7"/>
    <p:sldLayoutId id="2147487344" r:id="rId8"/>
    <p:sldLayoutId id="2147487345" r:id="rId9"/>
    <p:sldLayoutId id="2147487346" r:id="rId10"/>
    <p:sldLayoutId id="2147487347" r:id="rId11"/>
    <p:sldLayoutId id="2147487348" r:id="rId12"/>
    <p:sldLayoutId id="2147487349" r:id="rId13"/>
    <p:sldLayoutId id="2147487350" r:id="rId14"/>
    <p:sldLayoutId id="2147487351" r:id="rId15"/>
    <p:sldLayoutId id="2147487352" r:id="rId16"/>
    <p:sldLayoutId id="2147487353" r:id="rId17"/>
    <p:sldLayoutId id="2147487354" r:id="rId18"/>
    <p:sldLayoutId id="2147487355" r:id="rId19"/>
    <p:sldLayoutId id="2147487356" r:id="rId20"/>
    <p:sldLayoutId id="2147487357" r:id="rId21"/>
    <p:sldLayoutId id="2147487358" r:id="rId22"/>
    <p:sldLayoutId id="2147487359" r:id="rId23"/>
    <p:sldLayoutId id="2147487360" r:id="rId24"/>
    <p:sldLayoutId id="2147487361" r:id="rId25"/>
    <p:sldLayoutId id="2147487362" r:id="rId26"/>
    <p:sldLayoutId id="2147487363" r:id="rId27"/>
    <p:sldLayoutId id="2147487364" r:id="rId28"/>
    <p:sldLayoutId id="2147487365" r:id="rId29"/>
    <p:sldLayoutId id="2147487366" r:id="rId30"/>
    <p:sldLayoutId id="2147487367" r:id="rId31"/>
    <p:sldLayoutId id="2147487368" r:id="rId32"/>
    <p:sldLayoutId id="2147487369" r:id="rId33"/>
    <p:sldLayoutId id="2147487370" r:id="rId34"/>
    <p:sldLayoutId id="2147487371" r:id="rId35"/>
    <p:sldLayoutId id="2147487372" r:id="rId36"/>
    <p:sldLayoutId id="2147487373" r:id="rId3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81097454"/>
      </p:ext>
    </p:extLst>
  </p:cSld>
  <p:clrMap bg1="lt1" tx1="dk1" bg2="lt2" tx2="dk2" accent1="accent1" accent2="accent2" accent3="accent3" accent4="accent4" accent5="accent5" accent6="accent6" hlink="hlink" folHlink="folHlink"/>
  <p:sldLayoutIdLst>
    <p:sldLayoutId id="2147487402" r:id="rId1"/>
    <p:sldLayoutId id="2147487403" r:id="rId2"/>
    <p:sldLayoutId id="2147487404" r:id="rId3"/>
    <p:sldLayoutId id="2147487405" r:id="rId4"/>
    <p:sldLayoutId id="2147487407" r:id="rId5"/>
    <p:sldLayoutId id="2147487408" r:id="rId6"/>
    <p:sldLayoutId id="2147487409" r:id="rId7"/>
    <p:sldLayoutId id="2147487410" r:id="rId8"/>
    <p:sldLayoutId id="2147487411" r:id="rId9"/>
    <p:sldLayoutId id="2147487412" r:id="rId10"/>
    <p:sldLayoutId id="2147487413" r:id="rId11"/>
    <p:sldLayoutId id="2147487414" r:id="rId12"/>
    <p:sldLayoutId id="2147487415" r:id="rId13"/>
    <p:sldLayoutId id="2147487416" r:id="rId14"/>
    <p:sldLayoutId id="2147487417" r:id="rId15"/>
    <p:sldLayoutId id="2147487418" r:id="rId16"/>
    <p:sldLayoutId id="2147487419" r:id="rId17"/>
    <p:sldLayoutId id="2147487420" r:id="rId18"/>
    <p:sldLayoutId id="2147487421" r:id="rId19"/>
    <p:sldLayoutId id="2147487422" r:id="rId20"/>
    <p:sldLayoutId id="2147487423" r:id="rId21"/>
    <p:sldLayoutId id="2147487424" r:id="rId22"/>
    <p:sldLayoutId id="2147487425" r:id="rId2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4243666"/>
      </p:ext>
    </p:extLst>
  </p:cSld>
  <p:clrMap bg1="lt1" tx1="dk1" bg2="lt2" tx2="dk2" accent1="accent1" accent2="accent2" accent3="accent3" accent4="accent4" accent5="accent5" accent6="accent6" hlink="hlink" folHlink="folHlink"/>
  <p:sldLayoutIdLst>
    <p:sldLayoutId id="2147487436" r:id="rId1"/>
    <p:sldLayoutId id="2147487437" r:id="rId2"/>
    <p:sldLayoutId id="2147487438" r:id="rId3"/>
    <p:sldLayoutId id="2147487439" r:id="rId4"/>
    <p:sldLayoutId id="2147487440" r:id="rId5"/>
    <p:sldLayoutId id="2147487441" r:id="rId6"/>
    <p:sldLayoutId id="2147487442" r:id="rId7"/>
    <p:sldLayoutId id="2147487443" r:id="rId8"/>
    <p:sldLayoutId id="2147487444" r:id="rId9"/>
    <p:sldLayoutId id="214748744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2"/>
              </a:gs>
              <a:gs pos="86000">
                <a:schemeClr val="tx2"/>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2"/>
              </a:gs>
              <a:gs pos="86000">
                <a:schemeClr val="tx2"/>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2"/>
              </a:gs>
              <a:gs pos="86000">
                <a:schemeClr val="tx2"/>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2"/>
              </a:gs>
              <a:gs pos="86000">
                <a:schemeClr val="tx2"/>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2"/>
              </a:gs>
              <a:gs pos="86000">
                <a:schemeClr val="tx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94501485"/>
      </p:ext>
    </p:extLst>
  </p:cSld>
  <p:clrMap bg1="lt1" tx1="dk1" bg2="lt2" tx2="dk2" accent1="accent1" accent2="accent2" accent3="accent3" accent4="accent4" accent5="accent5" accent6="accent6" hlink="hlink" folHlink="folHlink"/>
  <p:sldLayoutIdLst>
    <p:sldLayoutId id="2147487447" r:id="rId1"/>
    <p:sldLayoutId id="2147487448" r:id="rId2"/>
    <p:sldLayoutId id="2147487449" r:id="rId3"/>
    <p:sldLayoutId id="2147487450" r:id="rId4"/>
    <p:sldLayoutId id="2147487451" r:id="rId5"/>
    <p:sldLayoutId id="2147487452" r:id="rId6"/>
    <p:sldLayoutId id="2147487453" r:id="rId7"/>
    <p:sldLayoutId id="2147487454" r:id="rId8"/>
    <p:sldLayoutId id="2147487455" r:id="rId9"/>
    <p:sldLayoutId id="2147487456" r:id="rId10"/>
    <p:sldLayoutId id="2147487457" r:id="rId11"/>
    <p:sldLayoutId id="2147487458" r:id="rId12"/>
    <p:sldLayoutId id="2147487459" r:id="rId13"/>
    <p:sldLayoutId id="2147487460" r:id="rId14"/>
    <p:sldLayoutId id="2147487461" r:id="rId15"/>
    <p:sldLayoutId id="2147487462" r:id="rId16"/>
    <p:sldLayoutId id="2147487463" r:id="rId17"/>
    <p:sldLayoutId id="2147487464" r:id="rId18"/>
    <p:sldLayoutId id="2147487465" r:id="rId19"/>
    <p:sldLayoutId id="2147487466" r:id="rId20"/>
    <p:sldLayoutId id="2147487467" r:id="rId21"/>
    <p:sldLayoutId id="2147487468" r:id="rId22"/>
    <p:sldLayoutId id="2147487469" r:id="rId23"/>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814EC-8BD0-4A22-BC76-B44D174DC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A62BE5-6FBC-48CE-886C-B402D0336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A89F4-6397-4C05-A02F-84D560E0F5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78EFE6-BCA7-466C-A26F-D9843B73A0D6}" type="datetimeFigureOut">
              <a:rPr lang="en-US" smtClean="0"/>
              <a:t>10/5/22</a:t>
            </a:fld>
            <a:endParaRPr lang="en-US"/>
          </a:p>
        </p:txBody>
      </p:sp>
      <p:sp>
        <p:nvSpPr>
          <p:cNvPr id="5" name="Footer Placeholder 4">
            <a:extLst>
              <a:ext uri="{FF2B5EF4-FFF2-40B4-BE49-F238E27FC236}">
                <a16:creationId xmlns:a16="http://schemas.microsoft.com/office/drawing/2014/main" id="{6609C893-F253-497C-B4BB-177546FD16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BF4C3B-281B-4B84-A71E-AF57C1792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D3C4DB-1108-4961-B9CA-3D20B68CCD35}" type="slidenum">
              <a:rPr lang="en-US" smtClean="0"/>
              <a:t>‹#›</a:t>
            </a:fld>
            <a:endParaRPr lang="en-US"/>
          </a:p>
        </p:txBody>
      </p:sp>
    </p:spTree>
    <p:extLst>
      <p:ext uri="{BB962C8B-B14F-4D97-AF65-F5344CB8AC3E}">
        <p14:creationId xmlns:p14="http://schemas.microsoft.com/office/powerpoint/2010/main" val="994495990"/>
      </p:ext>
    </p:extLst>
  </p:cSld>
  <p:clrMap bg1="lt1" tx1="dk1" bg2="lt2" tx2="dk2" accent1="accent1" accent2="accent2" accent3="accent3" accent4="accent4" accent5="accent5" accent6="accent6" hlink="hlink" folHlink="folHlink"/>
  <p:sldLayoutIdLst>
    <p:sldLayoutId id="2147487484" r:id="rId1"/>
    <p:sldLayoutId id="2147487485" r:id="rId2"/>
    <p:sldLayoutId id="2147487486" r:id="rId3"/>
    <p:sldLayoutId id="2147487487" r:id="rId4"/>
    <p:sldLayoutId id="2147487488" r:id="rId5"/>
    <p:sldLayoutId id="2147487489" r:id="rId6"/>
    <p:sldLayoutId id="2147487490" r:id="rId7"/>
    <p:sldLayoutId id="2147487491" r:id="rId8"/>
    <p:sldLayoutId id="2147487492" r:id="rId9"/>
    <p:sldLayoutId id="2147487493" r:id="rId10"/>
    <p:sldLayoutId id="2147487494" r:id="rId11"/>
    <p:sldLayoutId id="2147487495" r:id="rId12"/>
    <p:sldLayoutId id="214748749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836877780"/>
      </p:ext>
    </p:extLst>
  </p:cSld>
  <p:clrMap bg1="dk1" tx1="lt1" bg2="dk2" tx2="lt2" accent1="accent1" accent2="accent2" accent3="accent3" accent4="accent4" accent5="accent5" accent6="accent6" hlink="hlink" folHlink="folHlink"/>
  <p:sldLayoutIdLst>
    <p:sldLayoutId id="2147487498" r:id="rId1"/>
    <p:sldLayoutId id="2147487499" r:id="rId2"/>
    <p:sldLayoutId id="2147487500" r:id="rId3"/>
    <p:sldLayoutId id="2147487501" r:id="rId4"/>
    <p:sldLayoutId id="2147487502" r:id="rId5"/>
    <p:sldLayoutId id="2147487503" r:id="rId6"/>
    <p:sldLayoutId id="2147487504" r:id="rId7"/>
    <p:sldLayoutId id="2147487505" r:id="rId8"/>
    <p:sldLayoutId id="2147487506" r:id="rId9"/>
    <p:sldLayoutId id="2147487507" r:id="rId10"/>
    <p:sldLayoutId id="2147487508" r:id="rId11"/>
    <p:sldLayoutId id="2147487509" r:id="rId12"/>
    <p:sldLayoutId id="2147487510" r:id="rId13"/>
    <p:sldLayoutId id="2147487511" r:id="rId14"/>
    <p:sldLayoutId id="2147487512" r:id="rId15"/>
    <p:sldLayoutId id="2147487513" r:id="rId16"/>
    <p:sldLayoutId id="2147487514" r:id="rId17"/>
    <p:sldLayoutId id="2147487515" r:id="rId18"/>
    <p:sldLayoutId id="2147487516" r:id="rId19"/>
    <p:sldLayoutId id="2147487517" r:id="rId20"/>
    <p:sldLayoutId id="2147487518" r:id="rId21"/>
    <p:sldLayoutId id="2147487519" r:id="rId22"/>
    <p:sldLayoutId id="2147487520" r:id="rId23"/>
    <p:sldLayoutId id="2147487521" r:id="rId24"/>
    <p:sldLayoutId id="2147487522" r:id="rId25"/>
    <p:sldLayoutId id="2147487523" r:id="rId26"/>
    <p:sldLayoutId id="2147487524" r:id="rId27"/>
    <p:sldLayoutId id="2147487525" r:id="rId28"/>
    <p:sldLayoutId id="2147487526" r:id="rId29"/>
    <p:sldLayoutId id="2147487527" r:id="rId30"/>
    <p:sldLayoutId id="2147487528" r:id="rId31"/>
    <p:sldLayoutId id="2147487529" r:id="rId32"/>
    <p:sldLayoutId id="2147487530" r:id="rId33"/>
    <p:sldLayoutId id="2147487531" r:id="rId34"/>
    <p:sldLayoutId id="2147487532" r:id="rId35"/>
    <p:sldLayoutId id="2147487533" r:id="rId36"/>
    <p:sldLayoutId id="2147487534" r:id="rId37"/>
    <p:sldLayoutId id="2147487535" r:id="rId38"/>
    <p:sldLayoutId id="2147487536" r:id="rId39"/>
    <p:sldLayoutId id="2147487537" r:id="rId40"/>
    <p:sldLayoutId id="2147487538" r:id="rId41"/>
    <p:sldLayoutId id="2147487539" r:id="rId4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9"/>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528379489"/>
      </p:ext>
    </p:extLst>
  </p:cSld>
  <p:clrMap bg1="dk1" tx1="lt1" bg2="dk2" tx2="lt2" accent1="accent1" accent2="accent2" accent3="accent3" accent4="accent4" accent5="accent5" accent6="accent6" hlink="hlink" folHlink="folHlink"/>
  <p:sldLayoutIdLst>
    <p:sldLayoutId id="2147487543" r:id="rId1"/>
    <p:sldLayoutId id="2147487544" r:id="rId2"/>
    <p:sldLayoutId id="2147487545" r:id="rId3"/>
    <p:sldLayoutId id="2147487546" r:id="rId4"/>
    <p:sldLayoutId id="2147487547" r:id="rId5"/>
    <p:sldLayoutId id="2147487548" r:id="rId6"/>
    <p:sldLayoutId id="2147487549" r:id="rId7"/>
    <p:sldLayoutId id="2147487550" r:id="rId8"/>
    <p:sldLayoutId id="2147487551" r:id="rId9"/>
    <p:sldLayoutId id="2147487552" r:id="rId10"/>
    <p:sldLayoutId id="2147487553" r:id="rId11"/>
    <p:sldLayoutId id="2147487554" r:id="rId12"/>
    <p:sldLayoutId id="2147487555" r:id="rId13"/>
    <p:sldLayoutId id="2147487556" r:id="rId14"/>
    <p:sldLayoutId id="2147487557" r:id="rId15"/>
    <p:sldLayoutId id="2147487558" r:id="rId16"/>
    <p:sldLayoutId id="2147487559" r:id="rId17"/>
    <p:sldLayoutId id="2147487560" r:id="rId18"/>
    <p:sldLayoutId id="2147487561" r:id="rId19"/>
    <p:sldLayoutId id="2147487562" r:id="rId20"/>
    <p:sldLayoutId id="2147487563" r:id="rId21"/>
    <p:sldLayoutId id="2147487564" r:id="rId22"/>
    <p:sldLayoutId id="2147487565" r:id="rId23"/>
    <p:sldLayoutId id="2147487566" r:id="rId24"/>
    <p:sldLayoutId id="2147487567" r:id="rId25"/>
    <p:sldLayoutId id="2147487568" r:id="rId26"/>
    <p:sldLayoutId id="2147487569" r:id="rId27"/>
    <p:sldLayoutId id="2147487570" r:id="rId28"/>
    <p:sldLayoutId id="2147487571" r:id="rId29"/>
    <p:sldLayoutId id="2147487572" r:id="rId30"/>
    <p:sldLayoutId id="2147487573" r:id="rId31"/>
    <p:sldLayoutId id="2147487574" r:id="rId32"/>
    <p:sldLayoutId id="2147487575" r:id="rId33"/>
    <p:sldLayoutId id="2147487576" r:id="rId34"/>
    <p:sldLayoutId id="2147487577" r:id="rId35"/>
    <p:sldLayoutId id="2147487578" r:id="rId36"/>
    <p:sldLayoutId id="2147487579" r:id="rId37"/>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47718665"/>
      </p:ext>
    </p:extLst>
  </p:cSld>
  <p:clrMap bg1="lt1" tx1="dk1" bg2="lt2" tx2="dk2" accent1="accent1" accent2="accent2" accent3="accent3" accent4="accent4" accent5="accent5" accent6="accent6" hlink="hlink" folHlink="folHlink"/>
  <p:sldLayoutIdLst>
    <p:sldLayoutId id="2147487581" r:id="rId1"/>
    <p:sldLayoutId id="2147487582" r:id="rId2"/>
    <p:sldLayoutId id="2147487583" r:id="rId3"/>
    <p:sldLayoutId id="2147487584" r:id="rId4"/>
    <p:sldLayoutId id="2147487585" r:id="rId5"/>
    <p:sldLayoutId id="2147487586" r:id="rId6"/>
    <p:sldLayoutId id="2147487587" r:id="rId7"/>
    <p:sldLayoutId id="2147487588" r:id="rId8"/>
    <p:sldLayoutId id="2147487589" r:id="rId9"/>
    <p:sldLayoutId id="2147487590" r:id="rId10"/>
    <p:sldLayoutId id="2147487591" r:id="rId11"/>
    <p:sldLayoutId id="2147487592" r:id="rId12"/>
    <p:sldLayoutId id="2147487593" r:id="rId13"/>
    <p:sldLayoutId id="2147487594" r:id="rId14"/>
    <p:sldLayoutId id="2147487595" r:id="rId15"/>
    <p:sldLayoutId id="2147487596" r:id="rId16"/>
    <p:sldLayoutId id="2147487597" r:id="rId17"/>
    <p:sldLayoutId id="2147487598" r:id="rId18"/>
    <p:sldLayoutId id="2147487599" r:id="rId19"/>
    <p:sldLayoutId id="2147487600" r:id="rId20"/>
    <p:sldLayoutId id="2147487601" r:id="rId21"/>
    <p:sldLayoutId id="2147487602" r:id="rId22"/>
    <p:sldLayoutId id="2147487603" r:id="rId23"/>
    <p:sldLayoutId id="2147487604" r:id="rId24"/>
    <p:sldLayoutId id="2147487605" r:id="rId25"/>
    <p:sldLayoutId id="2147487606" r:id="rId26"/>
    <p:sldLayoutId id="2147487607" r:id="rId27"/>
    <p:sldLayoutId id="2147487608" r:id="rId28"/>
    <p:sldLayoutId id="2147487609" r:id="rId29"/>
    <p:sldLayoutId id="2147487610" r:id="rId30"/>
    <p:sldLayoutId id="2147487611" r:id="rId31"/>
    <p:sldLayoutId id="2147487612" r:id="rId32"/>
    <p:sldLayoutId id="2147487613" r:id="rId33"/>
    <p:sldLayoutId id="2147487614" r:id="rId34"/>
    <p:sldLayoutId id="2147487615" r:id="rId35"/>
    <p:sldLayoutId id="2147487616" r:id="rId36"/>
    <p:sldLayoutId id="2147487617" r:id="rId37"/>
    <p:sldLayoutId id="2147487618" r:id="rId38"/>
    <p:sldLayoutId id="2147487619" r:id="rId39"/>
    <p:sldLayoutId id="2147487620" r:id="rId40"/>
    <p:sldLayoutId id="2147487621" r:id="rId41"/>
    <p:sldLayoutId id="2147487622" r:id="rId42"/>
    <p:sldLayoutId id="2147487623" r:id="rId43"/>
    <p:sldLayoutId id="2147487624" r:id="rId44"/>
    <p:sldLayoutId id="2147487625" r:id="rId45"/>
    <p:sldLayoutId id="2147487626" r:id="rId46"/>
    <p:sldLayoutId id="214748762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10931627"/>
      </p:ext>
    </p:extLst>
  </p:cSld>
  <p:clrMap bg1="dk1" tx1="lt1" bg2="dk2" tx2="lt2" accent1="accent1" accent2="accent2" accent3="accent3" accent4="accent4" accent5="accent5" accent6="accent6" hlink="hlink" folHlink="folHlink"/>
  <p:sldLayoutIdLst>
    <p:sldLayoutId id="2147487629" r:id="rId1"/>
    <p:sldLayoutId id="2147487630" r:id="rId2"/>
    <p:sldLayoutId id="2147487631" r:id="rId3"/>
    <p:sldLayoutId id="2147487632" r:id="rId4"/>
    <p:sldLayoutId id="2147487633" r:id="rId5"/>
    <p:sldLayoutId id="2147487634" r:id="rId6"/>
    <p:sldLayoutId id="2147487635" r:id="rId7"/>
    <p:sldLayoutId id="2147487636" r:id="rId8"/>
    <p:sldLayoutId id="2147487637" r:id="rId9"/>
    <p:sldLayoutId id="2147487638" r:id="rId10"/>
    <p:sldLayoutId id="2147487639" r:id="rId11"/>
    <p:sldLayoutId id="2147487640" r:id="rId12"/>
    <p:sldLayoutId id="2147487641" r:id="rId13"/>
    <p:sldLayoutId id="2147487642" r:id="rId14"/>
    <p:sldLayoutId id="2147487643" r:id="rId15"/>
    <p:sldLayoutId id="2147487644" r:id="rId16"/>
    <p:sldLayoutId id="2147487645" r:id="rId17"/>
    <p:sldLayoutId id="2147487646" r:id="rId18"/>
    <p:sldLayoutId id="2147487647" r:id="rId19"/>
    <p:sldLayoutId id="2147487648" r:id="rId20"/>
    <p:sldLayoutId id="2147487649" r:id="rId21"/>
    <p:sldLayoutId id="2147487650" r:id="rId22"/>
    <p:sldLayoutId id="2147487651" r:id="rId23"/>
    <p:sldLayoutId id="2147487652" r:id="rId24"/>
    <p:sldLayoutId id="2147487653" r:id="rId25"/>
    <p:sldLayoutId id="2147487654" r:id="rId26"/>
    <p:sldLayoutId id="2147487655" r:id="rId27"/>
    <p:sldLayoutId id="2147487656" r:id="rId28"/>
    <p:sldLayoutId id="2147487657" r:id="rId29"/>
    <p:sldLayoutId id="2147487658" r:id="rId30"/>
    <p:sldLayoutId id="2147487659" r:id="rId31"/>
    <p:sldLayoutId id="2147487660" r:id="rId32"/>
    <p:sldLayoutId id="2147487661" r:id="rId33"/>
    <p:sldLayoutId id="2147487662" r:id="rId34"/>
    <p:sldLayoutId id="2147487663" r:id="rId35"/>
    <p:sldLayoutId id="2147487664" r:id="rId36"/>
    <p:sldLayoutId id="2147487665" r:id="rId37"/>
    <p:sldLayoutId id="2147487666" r:id="rId38"/>
    <p:sldLayoutId id="2147487667" r:id="rId39"/>
    <p:sldLayoutId id="2147487668" r:id="rId40"/>
    <p:sldLayoutId id="2147487669" r:id="rId41"/>
    <p:sldLayoutId id="2147487670" r:id="rId42"/>
    <p:sldLayoutId id="2147487671" r:id="rId43"/>
    <p:sldLayoutId id="2147487672" r:id="rId44"/>
    <p:sldLayoutId id="2147487673" r:id="rId45"/>
    <p:sldLayoutId id="2147487674" r:id="rId46"/>
    <p:sldLayoutId id="2147487675" r:id="rId47"/>
    <p:sldLayoutId id="2147487676" r:id="rId48"/>
    <p:sldLayoutId id="2147487677" r:id="rId49"/>
    <p:sldLayoutId id="2147487678" r:id="rId50"/>
    <p:sldLayoutId id="2147487679" r:id="rId51"/>
    <p:sldLayoutId id="2147487680" r:id="rId52"/>
    <p:sldLayoutId id="2147487681" r:id="rId53"/>
    <p:sldLayoutId id="2147487682" r:id="rId54"/>
    <p:sldLayoutId id="2147487683" r:id="rId55"/>
    <p:sldLayoutId id="2147487684" r:id="rId56"/>
    <p:sldLayoutId id="2147487685" r:id="rId57"/>
    <p:sldLayoutId id="2147487686" r:id="rId58"/>
    <p:sldLayoutId id="2147487687" r:id="rId59"/>
    <p:sldLayoutId id="2147487688" r:id="rId60"/>
    <p:sldLayoutId id="2147487689" r:id="rId61"/>
    <p:sldLayoutId id="2147487690" r:id="rId62"/>
    <p:sldLayoutId id="2147487691" r:id="rId63"/>
    <p:sldLayoutId id="2147487692" r:id="rId64"/>
    <p:sldLayoutId id="2147487693" r:id="rId65"/>
    <p:sldLayoutId id="2147487694" r:id="rId66"/>
    <p:sldLayoutId id="2147487695" r:id="rId67"/>
    <p:sldLayoutId id="2147487696" r:id="rId68"/>
    <p:sldLayoutId id="2147487697" r:id="rId69"/>
    <p:sldLayoutId id="2147487698" r:id="rId70"/>
    <p:sldLayoutId id="2147487699" r:id="rId71"/>
    <p:sldLayoutId id="2147487700" r:id="rId72"/>
    <p:sldLayoutId id="2147487701" r:id="rId73"/>
    <p:sldLayoutId id="2147487702" r:id="rId74"/>
    <p:sldLayoutId id="2147487703" r:id="rId75"/>
    <p:sldLayoutId id="2147487704" r:id="rId76"/>
    <p:sldLayoutId id="2147487705" r:id="rId77"/>
    <p:sldLayoutId id="2147487706" r:id="rId78"/>
    <p:sldLayoutId id="2147487707" r:id="rId79"/>
    <p:sldLayoutId id="2147487708" r:id="rId80"/>
    <p:sldLayoutId id="2147487709" r:id="rId81"/>
    <p:sldLayoutId id="2147487711" r:id="rId82"/>
    <p:sldLayoutId id="2147487714" r:id="rId83"/>
    <p:sldLayoutId id="2147487717"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68280671"/>
      </p:ext>
    </p:extLst>
  </p:cSld>
  <p:clrMap bg1="dk1" tx1="lt1" bg2="dk2" tx2="lt2" accent1="accent1" accent2="accent2" accent3="accent3" accent4="accent4" accent5="accent5" accent6="accent6" hlink="hlink" folHlink="folHlink"/>
  <p:sldLayoutIdLst>
    <p:sldLayoutId id="2147487008" r:id="rId1"/>
    <p:sldLayoutId id="2147487009" r:id="rId2"/>
    <p:sldLayoutId id="2147487010" r:id="rId3"/>
    <p:sldLayoutId id="2147487011" r:id="rId4"/>
    <p:sldLayoutId id="2147487012" r:id="rId5"/>
    <p:sldLayoutId id="2147487013" r:id="rId6"/>
    <p:sldLayoutId id="2147487014" r:id="rId7"/>
    <p:sldLayoutId id="2147487015" r:id="rId8"/>
    <p:sldLayoutId id="2147487016" r:id="rId9"/>
    <p:sldLayoutId id="2147487017" r:id="rId10"/>
    <p:sldLayoutId id="2147487018" r:id="rId11"/>
    <p:sldLayoutId id="2147487019" r:id="rId12"/>
    <p:sldLayoutId id="2147487020" r:id="rId13"/>
    <p:sldLayoutId id="2147487021" r:id="rId14"/>
    <p:sldLayoutId id="2147487022" r:id="rId15"/>
    <p:sldLayoutId id="2147487023" r:id="rId16"/>
    <p:sldLayoutId id="2147487024" r:id="rId17"/>
    <p:sldLayoutId id="2147487025" r:id="rId18"/>
    <p:sldLayoutId id="2147487026" r:id="rId19"/>
    <p:sldLayoutId id="2147487027" r:id="rId20"/>
    <p:sldLayoutId id="2147487028" r:id="rId21"/>
    <p:sldLayoutId id="2147487029" r:id="rId22"/>
    <p:sldLayoutId id="2147487030" r:id="rId23"/>
    <p:sldLayoutId id="2147487031" r:id="rId24"/>
    <p:sldLayoutId id="2147487032" r:id="rId25"/>
    <p:sldLayoutId id="2147487033" r:id="rId26"/>
    <p:sldLayoutId id="2147487034" r:id="rId27"/>
    <p:sldLayoutId id="2147487035" r:id="rId28"/>
    <p:sldLayoutId id="2147487036" r:id="rId29"/>
    <p:sldLayoutId id="2147487037"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6"/>
          <a:srcRect l="52412" r="13395"/>
          <a:stretch/>
        </p:blipFill>
        <p:spPr>
          <a:xfrm>
            <a:off x="1" y="0"/>
            <a:ext cx="4168773" cy="6857999"/>
          </a:xfrm>
          <a:prstGeom prst="rect">
            <a:avLst/>
          </a:prstGeom>
        </p:spPr>
      </p:pic>
    </p:spTree>
    <p:extLst>
      <p:ext uri="{BB962C8B-B14F-4D97-AF65-F5344CB8AC3E}">
        <p14:creationId xmlns:p14="http://schemas.microsoft.com/office/powerpoint/2010/main" val="2531560545"/>
      </p:ext>
    </p:extLst>
  </p:cSld>
  <p:clrMap bg1="dk1" tx1="lt1" bg2="dk2" tx2="lt2" accent1="accent1" accent2="accent2" accent3="accent3" accent4="accent4" accent5="accent5" accent6="accent6" hlink="hlink" folHlink="folHlink"/>
  <p:sldLayoutIdLst>
    <p:sldLayoutId id="2147487039" r:id="rId1"/>
    <p:sldLayoutId id="2147487040" r:id="rId2"/>
    <p:sldLayoutId id="2147487041" r:id="rId3"/>
    <p:sldLayoutId id="2147487042" r:id="rId4"/>
    <p:sldLayoutId id="2147487043" r:id="rId5"/>
    <p:sldLayoutId id="2147487044" r:id="rId6"/>
    <p:sldLayoutId id="2147487045" r:id="rId7"/>
    <p:sldLayoutId id="2147487046" r:id="rId8"/>
    <p:sldLayoutId id="2147487047" r:id="rId9"/>
    <p:sldLayoutId id="2147487048" r:id="rId10"/>
    <p:sldLayoutId id="2147487049" r:id="rId11"/>
    <p:sldLayoutId id="2147487050" r:id="rId12"/>
    <p:sldLayoutId id="2147487051" r:id="rId13"/>
    <p:sldLayoutId id="2147487052" r:id="rId14"/>
    <p:sldLayoutId id="2147487053" r:id="rId15"/>
    <p:sldLayoutId id="2147487054" r:id="rId16"/>
    <p:sldLayoutId id="2147487055" r:id="rId17"/>
    <p:sldLayoutId id="2147487056" r:id="rId18"/>
    <p:sldLayoutId id="2147487057" r:id="rId19"/>
    <p:sldLayoutId id="2147487058" r:id="rId20"/>
    <p:sldLayoutId id="2147487059" r:id="rId21"/>
    <p:sldLayoutId id="2147487060" r:id="rId22"/>
    <p:sldLayoutId id="2147487061" r:id="rId23"/>
    <p:sldLayoutId id="2147487062" r:id="rId24"/>
    <p:sldLayoutId id="2147487063" r:id="rId25"/>
    <p:sldLayoutId id="2147487064" r:id="rId26"/>
    <p:sldLayoutId id="2147487065" r:id="rId27"/>
    <p:sldLayoutId id="2147487066" r:id="rId28"/>
    <p:sldLayoutId id="2147487067" r:id="rId29"/>
    <p:sldLayoutId id="2147487068" r:id="rId30"/>
    <p:sldLayoutId id="2147487069" r:id="rId31"/>
    <p:sldLayoutId id="2147487070" r:id="rId32"/>
    <p:sldLayoutId id="2147487071" r:id="rId33"/>
    <p:sldLayoutId id="2147487072"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59930006"/>
      </p:ext>
    </p:extLst>
  </p:cSld>
  <p:clrMap bg1="dk1" tx1="lt1" bg2="dk2" tx2="lt2" accent1="accent1" accent2="accent2" accent3="accent3" accent4="accent4" accent5="accent5" accent6="accent6" hlink="hlink" folHlink="folHlink"/>
  <p:sldLayoutIdLst>
    <p:sldLayoutId id="2147487074" r:id="rId1"/>
    <p:sldLayoutId id="2147487075" r:id="rId2"/>
    <p:sldLayoutId id="2147487076" r:id="rId3"/>
    <p:sldLayoutId id="2147487077" r:id="rId4"/>
    <p:sldLayoutId id="2147487078" r:id="rId5"/>
    <p:sldLayoutId id="2147487079" r:id="rId6"/>
    <p:sldLayoutId id="2147487080" r:id="rId7"/>
    <p:sldLayoutId id="2147487081" r:id="rId8"/>
    <p:sldLayoutId id="2147487082" r:id="rId9"/>
    <p:sldLayoutId id="2147487083" r:id="rId10"/>
    <p:sldLayoutId id="2147487084" r:id="rId11"/>
    <p:sldLayoutId id="2147487085" r:id="rId12"/>
    <p:sldLayoutId id="2147487086" r:id="rId13"/>
    <p:sldLayoutId id="2147487087" r:id="rId14"/>
    <p:sldLayoutId id="2147487088" r:id="rId15"/>
    <p:sldLayoutId id="2147487089" r:id="rId16"/>
    <p:sldLayoutId id="2147487090" r:id="rId17"/>
    <p:sldLayoutId id="2147487091" r:id="rId18"/>
    <p:sldLayoutId id="2147487092" r:id="rId19"/>
    <p:sldLayoutId id="2147487093" r:id="rId20"/>
    <p:sldLayoutId id="2147487094" r:id="rId21"/>
    <p:sldLayoutId id="2147487095" r:id="rId22"/>
    <p:sldLayoutId id="2147487096" r:id="rId23"/>
    <p:sldLayoutId id="2147487097" r:id="rId24"/>
    <p:sldLayoutId id="2147487098" r:id="rId25"/>
    <p:sldLayoutId id="2147487099" r:id="rId26"/>
    <p:sldLayoutId id="2147487100" r:id="rId27"/>
    <p:sldLayoutId id="2147487101" r:id="rId28"/>
    <p:sldLayoutId id="2147487102" r:id="rId29"/>
    <p:sldLayoutId id="2147487103" r:id="rId30"/>
    <p:sldLayoutId id="2147487104" r:id="rId31"/>
    <p:sldLayoutId id="2147487105" r:id="rId32"/>
    <p:sldLayoutId id="2147487106" r:id="rId33"/>
    <p:sldLayoutId id="214748710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09421942"/>
      </p:ext>
    </p:extLst>
  </p:cSld>
  <p:clrMap bg1="dk1" tx1="lt1" bg2="dk2" tx2="lt2" accent1="accent1" accent2="accent2" accent3="accent3" accent4="accent4" accent5="accent5" accent6="accent6" hlink="hlink" folHlink="folHlink"/>
  <p:sldLayoutIdLst>
    <p:sldLayoutId id="2147487110" r:id="rId1"/>
    <p:sldLayoutId id="2147487111" r:id="rId2"/>
    <p:sldLayoutId id="2147487112" r:id="rId3"/>
    <p:sldLayoutId id="2147487113" r:id="rId4"/>
    <p:sldLayoutId id="2147487114" r:id="rId5"/>
    <p:sldLayoutId id="2147487115" r:id="rId6"/>
    <p:sldLayoutId id="2147487116" r:id="rId7"/>
    <p:sldLayoutId id="2147487117" r:id="rId8"/>
    <p:sldLayoutId id="2147487118" r:id="rId9"/>
    <p:sldLayoutId id="2147487119" r:id="rId10"/>
    <p:sldLayoutId id="2147487120" r:id="rId11"/>
    <p:sldLayoutId id="2147487121" r:id="rId12"/>
    <p:sldLayoutId id="2147487122" r:id="rId13"/>
    <p:sldLayoutId id="2147487123" r:id="rId14"/>
    <p:sldLayoutId id="2147487124" r:id="rId15"/>
    <p:sldLayoutId id="2147487125" r:id="rId16"/>
    <p:sldLayoutId id="2147487126" r:id="rId17"/>
    <p:sldLayoutId id="2147487127"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8584496"/>
      </p:ext>
    </p:extLst>
  </p:cSld>
  <p:clrMap bg1="lt1" tx1="dk1" bg2="lt2" tx2="dk2" accent1="accent1" accent2="accent2" accent3="accent3" accent4="accent4" accent5="accent5" accent6="accent6" hlink="hlink" folHlink="folHlink"/>
  <p:sldLayoutIdLst>
    <p:sldLayoutId id="2147487129" r:id="rId1"/>
    <p:sldLayoutId id="2147487130" r:id="rId2"/>
    <p:sldLayoutId id="2147487131" r:id="rId3"/>
    <p:sldLayoutId id="2147487132" r:id="rId4"/>
    <p:sldLayoutId id="2147487133" r:id="rId5"/>
    <p:sldLayoutId id="2147487134" r:id="rId6"/>
    <p:sldLayoutId id="2147487135" r:id="rId7"/>
    <p:sldLayoutId id="2147487136" r:id="rId8"/>
    <p:sldLayoutId id="2147487137" r:id="rId9"/>
    <p:sldLayoutId id="2147487138" r:id="rId10"/>
    <p:sldLayoutId id="2147487139" r:id="rId11"/>
    <p:sldLayoutId id="2147487140" r:id="rId12"/>
    <p:sldLayoutId id="2147487141" r:id="rId13"/>
    <p:sldLayoutId id="2147487142" r:id="rId14"/>
    <p:sldLayoutId id="2147487143" r:id="rId15"/>
    <p:sldLayoutId id="2147487144" r:id="rId16"/>
    <p:sldLayoutId id="2147487145" r:id="rId17"/>
    <p:sldLayoutId id="2147487146" r:id="rId18"/>
    <p:sldLayoutId id="2147487147" r:id="rId19"/>
    <p:sldLayoutId id="2147487148" r:id="rId20"/>
    <p:sldLayoutId id="2147487149" r:id="rId21"/>
    <p:sldLayoutId id="2147487150" r:id="rId22"/>
    <p:sldLayoutId id="2147487151" r:id="rId23"/>
    <p:sldLayoutId id="2147487152" r:id="rId24"/>
    <p:sldLayoutId id="2147487154" r:id="rId25"/>
    <p:sldLayoutId id="2147487155" r:id="rId26"/>
    <p:sldLayoutId id="2147487156" r:id="rId27"/>
    <p:sldLayoutId id="2147487157" r:id="rId28"/>
    <p:sldLayoutId id="2147487158" r:id="rId29"/>
    <p:sldLayoutId id="2147487159" r:id="rId30"/>
    <p:sldLayoutId id="2147487160" r:id="rId31"/>
    <p:sldLayoutId id="2147487161" r:id="rId32"/>
    <p:sldLayoutId id="2147487162" r:id="rId33"/>
    <p:sldLayoutId id="2147487163" r:id="rId34"/>
    <p:sldLayoutId id="2147487164" r:id="rId35"/>
    <p:sldLayoutId id="2147487165" r:id="rId36"/>
    <p:sldLayoutId id="2147487166" r:id="rId37"/>
    <p:sldLayoutId id="2147487167" r:id="rId38"/>
    <p:sldLayoutId id="2147487168" r:id="rId39"/>
    <p:sldLayoutId id="2147487169" r:id="rId40"/>
    <p:sldLayoutId id="2147487170" r:id="rId41"/>
    <p:sldLayoutId id="2147487171" r:id="rId42"/>
    <p:sldLayoutId id="2147487172" r:id="rId43"/>
    <p:sldLayoutId id="2147487173" r:id="rId44"/>
    <p:sldLayoutId id="2147487174" r:id="rId45"/>
    <p:sldLayoutId id="2147487175" r:id="rId46"/>
    <p:sldLayoutId id="2147487176" r:id="rId47"/>
    <p:sldLayoutId id="2147487177" r:id="rId48"/>
    <p:sldLayoutId id="2147487178" r:id="rId49"/>
    <p:sldLayoutId id="2147487179" r:id="rId50"/>
    <p:sldLayoutId id="2147487180" r:id="rId51"/>
    <p:sldLayoutId id="2147487181" r:id="rId52"/>
    <p:sldLayoutId id="2147487182" r:id="rId53"/>
    <p:sldLayoutId id="2147487183" r:id="rId54"/>
    <p:sldLayoutId id="2147487184" r:id="rId55"/>
    <p:sldLayoutId id="2147487185" r:id="rId56"/>
    <p:sldLayoutId id="2147487186" r:id="rId57"/>
    <p:sldLayoutId id="2147487187" r:id="rId58"/>
    <p:sldLayoutId id="2147487188" r:id="rId59"/>
    <p:sldLayoutId id="2147487189" r:id="rId60"/>
    <p:sldLayoutId id="2147487190" r:id="rId61"/>
    <p:sldLayoutId id="2147487191" r:id="rId62"/>
    <p:sldLayoutId id="2147487192" r:id="rId63"/>
    <p:sldLayoutId id="2147487193" r:id="rId64"/>
    <p:sldLayoutId id="2147487194" r:id="rId65"/>
    <p:sldLayoutId id="2147487195" r:id="rId66"/>
    <p:sldLayoutId id="2147487196" r:id="rId67"/>
    <p:sldLayoutId id="2147487197" r:id="rId68"/>
    <p:sldLayoutId id="2147487198" r:id="rId69"/>
    <p:sldLayoutId id="2147487199" r:id="rId70"/>
    <p:sldLayoutId id="2147487200" r:id="rId71"/>
    <p:sldLayoutId id="2147487201" r:id="rId72"/>
    <p:sldLayoutId id="2147487202" r:id="rId73"/>
    <p:sldLayoutId id="2147487203" r:id="rId74"/>
    <p:sldLayoutId id="2147487204" r:id="rId75"/>
    <p:sldLayoutId id="2147487206" r:id="rId76"/>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38188791"/>
      </p:ext>
    </p:extLst>
  </p:cSld>
  <p:clrMap bg1="lt1" tx1="dk1" bg2="lt2" tx2="dk2" accent1="accent1" accent2="accent2" accent3="accent3" accent4="accent4" accent5="accent5" accent6="accent6" hlink="hlink" folHlink="folHlink"/>
  <p:sldLayoutIdLst>
    <p:sldLayoutId id="2147487208" r:id="rId1"/>
    <p:sldLayoutId id="2147487209" r:id="rId2"/>
    <p:sldLayoutId id="2147487210" r:id="rId3"/>
    <p:sldLayoutId id="2147487211" r:id="rId4"/>
    <p:sldLayoutId id="2147487212" r:id="rId5"/>
    <p:sldLayoutId id="2147487213" r:id="rId6"/>
    <p:sldLayoutId id="2147487214" r:id="rId7"/>
    <p:sldLayoutId id="2147487215" r:id="rId8"/>
    <p:sldLayoutId id="2147487216" r:id="rId9"/>
    <p:sldLayoutId id="2147487217" r:id="rId10"/>
    <p:sldLayoutId id="2147487218" r:id="rId11"/>
    <p:sldLayoutId id="2147487219" r:id="rId12"/>
    <p:sldLayoutId id="2147487220" r:id="rId13"/>
    <p:sldLayoutId id="2147487221" r:id="rId14"/>
    <p:sldLayoutId id="2147487222" r:id="rId15"/>
    <p:sldLayoutId id="2147487223" r:id="rId16"/>
    <p:sldLayoutId id="2147487224" r:id="rId17"/>
    <p:sldLayoutId id="2147487225" r:id="rId18"/>
    <p:sldLayoutId id="2147487226" r:id="rId19"/>
    <p:sldLayoutId id="2147487227" r:id="rId20"/>
    <p:sldLayoutId id="2147487228" r:id="rId21"/>
    <p:sldLayoutId id="2147487229" r:id="rId22"/>
    <p:sldLayoutId id="2147487230" r:id="rId23"/>
    <p:sldLayoutId id="2147487231" r:id="rId24"/>
    <p:sldLayoutId id="2147487232" r:id="rId25"/>
    <p:sldLayoutId id="2147487233" r:id="rId26"/>
    <p:sldLayoutId id="2147487234" r:id="rId27"/>
    <p:sldLayoutId id="2147487235" r:id="rId28"/>
    <p:sldLayoutId id="2147487236" r:id="rId29"/>
    <p:sldLayoutId id="2147487237" r:id="rId30"/>
    <p:sldLayoutId id="2147487238" r:id="rId31"/>
    <p:sldLayoutId id="2147487239" r:id="rId32"/>
    <p:sldLayoutId id="2147487240" r:id="rId33"/>
    <p:sldLayoutId id="2147487241" r:id="rId34"/>
    <p:sldLayoutId id="2147487242" r:id="rId35"/>
    <p:sldLayoutId id="2147487243" r:id="rId36"/>
    <p:sldLayoutId id="2147487244" r:id="rId37"/>
    <p:sldLayoutId id="2147487245" r:id="rId38"/>
    <p:sldLayoutId id="2147487246" r:id="rId39"/>
    <p:sldLayoutId id="2147487247" r:id="rId40"/>
    <p:sldLayoutId id="2147487248" r:id="rId41"/>
    <p:sldLayoutId id="2147487249" r:id="rId42"/>
    <p:sldLayoutId id="2147487250" r:id="rId43"/>
    <p:sldLayoutId id="2147487251" r:id="rId44"/>
    <p:sldLayoutId id="2147487252" r:id="rId45"/>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5"/>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47303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749376"/>
            <a:ext cx="11336039" cy="19197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137085461"/>
      </p:ext>
    </p:extLst>
  </p:cSld>
  <p:clrMap bg1="lt1" tx1="dk1" bg2="lt2" tx2="dk2" accent1="accent1" accent2="accent2" accent3="accent3" accent4="accent4" accent5="accent5" accent6="accent6" hlink="hlink" folHlink="folHlink"/>
  <p:sldLayoutIdLst>
    <p:sldLayoutId id="2147487254" r:id="rId1"/>
    <p:sldLayoutId id="2147487255" r:id="rId2"/>
    <p:sldLayoutId id="2147487256" r:id="rId3"/>
    <p:sldLayoutId id="2147487257" r:id="rId4"/>
    <p:sldLayoutId id="2147487258" r:id="rId5"/>
    <p:sldLayoutId id="2147487259" r:id="rId6"/>
    <p:sldLayoutId id="2147487260" r:id="rId7"/>
    <p:sldLayoutId id="2147487261" r:id="rId8"/>
    <p:sldLayoutId id="2147487262" r:id="rId9"/>
    <p:sldLayoutId id="2147487263" r:id="rId10"/>
    <p:sldLayoutId id="2147487264" r:id="rId11"/>
    <p:sldLayoutId id="2147487265" r:id="rId12"/>
    <p:sldLayoutId id="2147487266" r:id="rId13"/>
    <p:sldLayoutId id="2147487267" r:id="rId14"/>
    <p:sldLayoutId id="2147487268" r:id="rId15"/>
    <p:sldLayoutId id="2147487269" r:id="rId16"/>
    <p:sldLayoutId id="2147487270" r:id="rId17"/>
    <p:sldLayoutId id="2147487271" r:id="rId18"/>
    <p:sldLayoutId id="2147487273" r:id="rId19"/>
    <p:sldLayoutId id="2147487274" r:id="rId20"/>
    <p:sldLayoutId id="2147487275" r:id="rId21"/>
    <p:sldLayoutId id="2147487276" r:id="rId22"/>
    <p:sldLayoutId id="2147487277" r:id="rId23"/>
  </p:sldLayoutIdLst>
  <p:transition>
    <p:fade/>
  </p:transition>
  <p:hf sldNum="0" hdr="0" dt="0"/>
  <p:txStyles>
    <p:titleStyle>
      <a:lvl1pPr algn="ctr"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sz="1400" b="1" i="0" kern="1200" cap="all" spc="100" baseline="0">
          <a:solidFill>
            <a:schemeClr val="tx2"/>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16065368"/>
      </p:ext>
    </p:extLst>
  </p:cSld>
  <p:clrMap bg1="dk1" tx1="lt1" bg2="dk2" tx2="lt2" accent1="accent1" accent2="accent2" accent3="accent3" accent4="accent4" accent5="accent5" accent6="accent6" hlink="hlink" folHlink="folHlink"/>
  <p:sldLayoutIdLst>
    <p:sldLayoutId id="2147487279" r:id="rId1"/>
    <p:sldLayoutId id="2147487280" r:id="rId2"/>
    <p:sldLayoutId id="2147487281" r:id="rId3"/>
    <p:sldLayoutId id="2147487282" r:id="rId4"/>
    <p:sldLayoutId id="2147487283" r:id="rId5"/>
    <p:sldLayoutId id="2147487284" r:id="rId6"/>
    <p:sldLayoutId id="2147487285" r:id="rId7"/>
    <p:sldLayoutId id="2147487286" r:id="rId8"/>
    <p:sldLayoutId id="2147487287" r:id="rId9"/>
    <p:sldLayoutId id="2147487288" r:id="rId10"/>
    <p:sldLayoutId id="2147487289" r:id="rId11"/>
    <p:sldLayoutId id="2147487290" r:id="rId12"/>
    <p:sldLayoutId id="2147487291" r:id="rId13"/>
    <p:sldLayoutId id="2147487292" r:id="rId14"/>
    <p:sldLayoutId id="2147487293" r:id="rId15"/>
    <p:sldLayoutId id="2147487294" r:id="rId16"/>
    <p:sldLayoutId id="2147487295" r:id="rId17"/>
    <p:sldLayoutId id="2147487296" r:id="rId18"/>
    <p:sldLayoutId id="2147487297" r:id="rId19"/>
    <p:sldLayoutId id="2147487298" r:id="rId20"/>
    <p:sldLayoutId id="2147487299" r:id="rId21"/>
    <p:sldLayoutId id="2147487300" r:id="rId22"/>
    <p:sldLayoutId id="2147487301" r:id="rId23"/>
    <p:sldLayoutId id="2147487302" r:id="rId24"/>
    <p:sldLayoutId id="2147487303" r:id="rId25"/>
    <p:sldLayoutId id="2147487304" r:id="rId26"/>
    <p:sldLayoutId id="2147487305" r:id="rId27"/>
    <p:sldLayoutId id="2147487306" r:id="rId28"/>
    <p:sldLayoutId id="2147487307" r:id="rId29"/>
    <p:sldLayoutId id="2147487308" r:id="rId30"/>
    <p:sldLayoutId id="2147487309" r:id="rId31"/>
    <p:sldLayoutId id="2147487310" r:id="rId32"/>
    <p:sldLayoutId id="2147487311" r:id="rId33"/>
    <p:sldLayoutId id="2147487312" r:id="rId34"/>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1.xml"/></Relationships>
</file>

<file path=ppt/slides/_rels/slide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xml"/><Relationship Id="rId1" Type="http://schemas.openxmlformats.org/officeDocument/2006/relationships/slideLayout" Target="../slideLayouts/slideLayout625.xml"/></Relationships>
</file>

<file path=ppt/slides/_rels/slide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xml"/><Relationship Id="rId1" Type="http://schemas.openxmlformats.org/officeDocument/2006/relationships/slideLayout" Target="../slideLayouts/slideLayout662.xml"/><Relationship Id="rId4" Type="http://schemas.openxmlformats.org/officeDocument/2006/relationships/image" Target="../media/image123.pn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547.xml"/><Relationship Id="rId5" Type="http://schemas.openxmlformats.org/officeDocument/2006/relationships/image" Target="../media/image125.png"/><Relationship Id="rId4" Type="http://schemas.openxmlformats.org/officeDocument/2006/relationships/image" Target="../media/image12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2.xml"/></Relationships>
</file>

<file path=ppt/slides/_rels/slide1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82.png"/><Relationship Id="rId21" Type="http://schemas.openxmlformats.org/officeDocument/2006/relationships/image" Target="../media/image142.svg"/><Relationship Id="rId7" Type="http://schemas.openxmlformats.org/officeDocument/2006/relationships/image" Target="../media/image128.svg"/><Relationship Id="rId12" Type="http://schemas.openxmlformats.org/officeDocument/2006/relationships/image" Target="../media/image133.png"/><Relationship Id="rId17" Type="http://schemas.openxmlformats.org/officeDocument/2006/relationships/image" Target="../media/image138.svg"/><Relationship Id="rId2" Type="http://schemas.openxmlformats.org/officeDocument/2006/relationships/notesSlide" Target="../notesSlides/notesSlide12.xml"/><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54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jpeg"/><Relationship Id="rId23" Type="http://schemas.openxmlformats.org/officeDocument/2006/relationships/image" Target="../media/image144.svg"/><Relationship Id="rId10" Type="http://schemas.openxmlformats.org/officeDocument/2006/relationships/image" Target="../media/image131.jpeg"/><Relationship Id="rId19" Type="http://schemas.openxmlformats.org/officeDocument/2006/relationships/image" Target="../media/image140.png"/><Relationship Id="rId4" Type="http://schemas.openxmlformats.org/officeDocument/2006/relationships/image" Target="../media/image124.svg"/><Relationship Id="rId9" Type="http://schemas.openxmlformats.org/officeDocument/2006/relationships/image" Target="../media/image130.jpeg"/><Relationship Id="rId14" Type="http://schemas.openxmlformats.org/officeDocument/2006/relationships/image" Target="../media/image135.svg"/><Relationship Id="rId22" Type="http://schemas.openxmlformats.org/officeDocument/2006/relationships/image" Target="../media/image143.png"/></Relationships>
</file>

<file path=ppt/slides/_rels/slide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sv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49.png"/><Relationship Id="rId5" Type="http://schemas.openxmlformats.org/officeDocument/2006/relationships/image" Target="../media/image10.png"/><Relationship Id="rId4" Type="http://schemas.openxmlformats.org/officeDocument/2006/relationships/image" Target="../media/image148.png"/></Relationships>
</file>

<file path=ppt/slides/_rels/slide2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8.xml"/><Relationship Id="rId1" Type="http://schemas.openxmlformats.org/officeDocument/2006/relationships/slideLayout" Target="../slideLayouts/slideLayout44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1.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0.xml"/><Relationship Id="rId1" Type="http://schemas.openxmlformats.org/officeDocument/2006/relationships/slideLayout" Target="../slideLayouts/slideLayout461.xml"/><Relationship Id="rId4" Type="http://schemas.openxmlformats.org/officeDocument/2006/relationships/image" Target="../media/image153.svg"/></Relationships>
</file>

<file path=ppt/slides/_rels/slide24.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21.xml"/><Relationship Id="rId1" Type="http://schemas.openxmlformats.org/officeDocument/2006/relationships/slideLayout" Target="../slideLayouts/slideLayout461.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25.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svg"/><Relationship Id="rId26" Type="http://schemas.openxmlformats.org/officeDocument/2006/relationships/image" Target="../media/image185.emf"/><Relationship Id="rId3" Type="http://schemas.openxmlformats.org/officeDocument/2006/relationships/image" Target="../media/image162.png"/><Relationship Id="rId21" Type="http://schemas.openxmlformats.org/officeDocument/2006/relationships/image" Target="../media/image180.png"/><Relationship Id="rId7" Type="http://schemas.openxmlformats.org/officeDocument/2006/relationships/image" Target="../media/image166.svg"/><Relationship Id="rId12" Type="http://schemas.openxmlformats.org/officeDocument/2006/relationships/image" Target="../media/image171.svg"/><Relationship Id="rId17" Type="http://schemas.openxmlformats.org/officeDocument/2006/relationships/image" Target="../media/image176.png"/><Relationship Id="rId25" Type="http://schemas.openxmlformats.org/officeDocument/2006/relationships/image" Target="../media/image184.svg"/><Relationship Id="rId2" Type="http://schemas.openxmlformats.org/officeDocument/2006/relationships/notesSlide" Target="../notesSlides/notesSlide22.xml"/><Relationship Id="rId16" Type="http://schemas.openxmlformats.org/officeDocument/2006/relationships/image" Target="../media/image175.svg"/><Relationship Id="rId20" Type="http://schemas.openxmlformats.org/officeDocument/2006/relationships/image" Target="../media/image179.svg"/><Relationship Id="rId29" Type="http://schemas.openxmlformats.org/officeDocument/2006/relationships/image" Target="../media/image10.png"/><Relationship Id="rId1" Type="http://schemas.openxmlformats.org/officeDocument/2006/relationships/slideLayout" Target="../slideLayouts/slideLayout461.xml"/><Relationship Id="rId6" Type="http://schemas.openxmlformats.org/officeDocument/2006/relationships/image" Target="../media/image165.png"/><Relationship Id="rId11" Type="http://schemas.openxmlformats.org/officeDocument/2006/relationships/image" Target="../media/image170.png"/><Relationship Id="rId24" Type="http://schemas.openxmlformats.org/officeDocument/2006/relationships/image" Target="../media/image183.png"/><Relationship Id="rId5" Type="http://schemas.openxmlformats.org/officeDocument/2006/relationships/image" Target="../media/image164.svg"/><Relationship Id="rId15" Type="http://schemas.openxmlformats.org/officeDocument/2006/relationships/image" Target="../media/image174.png"/><Relationship Id="rId23" Type="http://schemas.openxmlformats.org/officeDocument/2006/relationships/image" Target="../media/image182.svg"/><Relationship Id="rId28" Type="http://schemas.openxmlformats.org/officeDocument/2006/relationships/image" Target="../media/image187.png"/><Relationship Id="rId10" Type="http://schemas.openxmlformats.org/officeDocument/2006/relationships/image" Target="../media/image169.png"/><Relationship Id="rId19" Type="http://schemas.openxmlformats.org/officeDocument/2006/relationships/image" Target="../media/image178.png"/><Relationship Id="rId31" Type="http://schemas.openxmlformats.org/officeDocument/2006/relationships/image" Target="../media/image189.svg"/><Relationship Id="rId4" Type="http://schemas.openxmlformats.org/officeDocument/2006/relationships/image" Target="../media/image163.png"/><Relationship Id="rId9" Type="http://schemas.openxmlformats.org/officeDocument/2006/relationships/image" Target="../media/image168.svg"/><Relationship Id="rId14" Type="http://schemas.openxmlformats.org/officeDocument/2006/relationships/image" Target="../media/image173.svg"/><Relationship Id="rId22" Type="http://schemas.openxmlformats.org/officeDocument/2006/relationships/image" Target="../media/image181.png"/><Relationship Id="rId27" Type="http://schemas.openxmlformats.org/officeDocument/2006/relationships/image" Target="../media/image186.png"/><Relationship Id="rId30" Type="http://schemas.openxmlformats.org/officeDocument/2006/relationships/image" Target="../media/image188.png"/></Relationships>
</file>

<file path=ppt/slides/_rels/slide2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3.xml"/><Relationship Id="rId1" Type="http://schemas.openxmlformats.org/officeDocument/2006/relationships/slideLayout" Target="../slideLayouts/slideLayout461.xml"/></Relationships>
</file>

<file path=ppt/slides/_rels/slide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4.xml"/><Relationship Id="rId1" Type="http://schemas.openxmlformats.org/officeDocument/2006/relationships/slideLayout" Target="../slideLayouts/slideLayout461.xml"/><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92.svg"/></Relationships>
</file>

<file path=ppt/slides/_rels/slide28.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88.png"/><Relationship Id="rId7" Type="http://schemas.openxmlformats.org/officeDocument/2006/relationships/image" Target="../media/image196.png"/><Relationship Id="rId2" Type="http://schemas.openxmlformats.org/officeDocument/2006/relationships/notesSlide" Target="../notesSlides/notesSlide25.xml"/><Relationship Id="rId1" Type="http://schemas.openxmlformats.org/officeDocument/2006/relationships/slideLayout" Target="../slideLayouts/slideLayout655.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195.png"/><Relationship Id="rId10" Type="http://schemas.openxmlformats.org/officeDocument/2006/relationships/image" Target="../media/image199.png"/><Relationship Id="rId4" Type="http://schemas.openxmlformats.org/officeDocument/2006/relationships/image" Target="../media/image189.svg"/><Relationship Id="rId9" Type="http://schemas.openxmlformats.org/officeDocument/2006/relationships/image" Target="../media/image198.png"/></Relationships>
</file>

<file path=ppt/slides/_rels/slide29.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18" Type="http://schemas.openxmlformats.org/officeDocument/2006/relationships/image" Target="../media/image215.svg"/><Relationship Id="rId26" Type="http://schemas.openxmlformats.org/officeDocument/2006/relationships/image" Target="../media/image222.png"/><Relationship Id="rId3" Type="http://schemas.openxmlformats.org/officeDocument/2006/relationships/image" Target="../media/image200.png"/><Relationship Id="rId21" Type="http://schemas.openxmlformats.org/officeDocument/2006/relationships/image" Target="../media/image218.png"/><Relationship Id="rId7" Type="http://schemas.openxmlformats.org/officeDocument/2006/relationships/image" Target="../media/image204.emf"/><Relationship Id="rId12" Type="http://schemas.openxmlformats.org/officeDocument/2006/relationships/image" Target="../media/image209.svg"/><Relationship Id="rId17" Type="http://schemas.openxmlformats.org/officeDocument/2006/relationships/image" Target="../media/image214.png"/><Relationship Id="rId25" Type="http://schemas.openxmlformats.org/officeDocument/2006/relationships/image" Target="../media/image186.png"/><Relationship Id="rId2" Type="http://schemas.openxmlformats.org/officeDocument/2006/relationships/notesSlide" Target="../notesSlides/notesSlide26.xml"/><Relationship Id="rId16" Type="http://schemas.openxmlformats.org/officeDocument/2006/relationships/image" Target="../media/image213.svg"/><Relationship Id="rId20" Type="http://schemas.openxmlformats.org/officeDocument/2006/relationships/image" Target="../media/image217.svg"/><Relationship Id="rId29" Type="http://schemas.openxmlformats.org/officeDocument/2006/relationships/image" Target="../media/image188.png"/><Relationship Id="rId1" Type="http://schemas.openxmlformats.org/officeDocument/2006/relationships/slideLayout" Target="../slideLayouts/slideLayout503.xml"/><Relationship Id="rId6" Type="http://schemas.openxmlformats.org/officeDocument/2006/relationships/image" Target="../media/image203.png"/><Relationship Id="rId11" Type="http://schemas.openxmlformats.org/officeDocument/2006/relationships/image" Target="../media/image208.png"/><Relationship Id="rId24" Type="http://schemas.openxmlformats.org/officeDocument/2006/relationships/image" Target="../media/image221.pn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20.svg"/><Relationship Id="rId28" Type="http://schemas.openxmlformats.org/officeDocument/2006/relationships/image" Target="../media/image224.png"/><Relationship Id="rId10" Type="http://schemas.openxmlformats.org/officeDocument/2006/relationships/image" Target="../media/image207.png"/><Relationship Id="rId19" Type="http://schemas.openxmlformats.org/officeDocument/2006/relationships/image" Target="../media/image216.png"/><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png"/><Relationship Id="rId27" Type="http://schemas.openxmlformats.org/officeDocument/2006/relationships/image" Target="../media/image223.png"/><Relationship Id="rId30" Type="http://schemas.openxmlformats.org/officeDocument/2006/relationships/image" Target="../media/image18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tiff"/><Relationship Id="rId7" Type="http://schemas.openxmlformats.org/officeDocument/2006/relationships/image" Target="../media/image229.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s>
</file>

<file path=ppt/slides/_rels/slide3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9.png"/><Relationship Id="rId2" Type="http://schemas.openxmlformats.org/officeDocument/2006/relationships/notesSlide" Target="../notesSlides/notesSlide29.xml"/><Relationship Id="rId16"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openxmlformats.org/officeDocument/2006/relationships/image" Target="../media/image24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46.png"/></Relationships>
</file>

<file path=ppt/slides/_rels/slide33.xml.rels><?xml version="1.0" encoding="UTF-8" standalone="yes"?>
<Relationships xmlns="http://schemas.openxmlformats.org/package/2006/relationships"><Relationship Id="rId8" Type="http://schemas.openxmlformats.org/officeDocument/2006/relationships/image" Target="../media/image255.jpeg"/><Relationship Id="rId13" Type="http://schemas.openxmlformats.org/officeDocument/2006/relationships/image" Target="../media/image260.jpeg"/><Relationship Id="rId18" Type="http://schemas.openxmlformats.org/officeDocument/2006/relationships/image" Target="../media/image265.jpeg"/><Relationship Id="rId26" Type="http://schemas.openxmlformats.org/officeDocument/2006/relationships/image" Target="../media/image273.png"/><Relationship Id="rId3" Type="http://schemas.openxmlformats.org/officeDocument/2006/relationships/image" Target="../media/image250.png"/><Relationship Id="rId21" Type="http://schemas.openxmlformats.org/officeDocument/2006/relationships/image" Target="../media/image268.png"/><Relationship Id="rId7" Type="http://schemas.openxmlformats.org/officeDocument/2006/relationships/image" Target="../media/image254.jpeg"/><Relationship Id="rId12" Type="http://schemas.openxmlformats.org/officeDocument/2006/relationships/image" Target="../media/image259.jpeg"/><Relationship Id="rId17" Type="http://schemas.openxmlformats.org/officeDocument/2006/relationships/image" Target="../media/image264.jpeg"/><Relationship Id="rId25" Type="http://schemas.openxmlformats.org/officeDocument/2006/relationships/image" Target="../media/image272.png"/><Relationship Id="rId2" Type="http://schemas.openxmlformats.org/officeDocument/2006/relationships/notesSlide" Target="../notesSlides/notesSlide30.xml"/><Relationship Id="rId16" Type="http://schemas.openxmlformats.org/officeDocument/2006/relationships/image" Target="../media/image263.jpeg"/><Relationship Id="rId20" Type="http://schemas.openxmlformats.org/officeDocument/2006/relationships/image" Target="../media/image267.png"/><Relationship Id="rId1" Type="http://schemas.openxmlformats.org/officeDocument/2006/relationships/slideLayout" Target="../slideLayouts/slideLayout8.xml"/><Relationship Id="rId6" Type="http://schemas.openxmlformats.org/officeDocument/2006/relationships/image" Target="../media/image253.png"/><Relationship Id="rId11" Type="http://schemas.openxmlformats.org/officeDocument/2006/relationships/image" Target="../media/image258.png"/><Relationship Id="rId24" Type="http://schemas.openxmlformats.org/officeDocument/2006/relationships/image" Target="../media/image271.png"/><Relationship Id="rId5" Type="http://schemas.openxmlformats.org/officeDocument/2006/relationships/image" Target="../media/image252.png"/><Relationship Id="rId15" Type="http://schemas.openxmlformats.org/officeDocument/2006/relationships/image" Target="../media/image262.jpeg"/><Relationship Id="rId23" Type="http://schemas.openxmlformats.org/officeDocument/2006/relationships/image" Target="../media/image270.jpeg"/><Relationship Id="rId10" Type="http://schemas.openxmlformats.org/officeDocument/2006/relationships/image" Target="../media/image257.png"/><Relationship Id="rId19" Type="http://schemas.openxmlformats.org/officeDocument/2006/relationships/image" Target="../media/image266.png"/><Relationship Id="rId4" Type="http://schemas.openxmlformats.org/officeDocument/2006/relationships/image" Target="../media/image251.png"/><Relationship Id="rId9" Type="http://schemas.openxmlformats.org/officeDocument/2006/relationships/image" Target="../media/image256.png"/><Relationship Id="rId14" Type="http://schemas.openxmlformats.org/officeDocument/2006/relationships/image" Target="../media/image261.png"/><Relationship Id="rId22" Type="http://schemas.openxmlformats.org/officeDocument/2006/relationships/image" Target="../media/image269.png"/><Relationship Id="rId27" Type="http://schemas.openxmlformats.org/officeDocument/2006/relationships/image" Target="../media/image274.png"/></Relationships>
</file>

<file path=ppt/slides/_rels/slide34.xml.rels><?xml version="1.0" encoding="UTF-8" standalone="yes"?>
<Relationships xmlns="http://schemas.openxmlformats.org/package/2006/relationships"><Relationship Id="rId8" Type="http://schemas.openxmlformats.org/officeDocument/2006/relationships/image" Target="../media/image280.jpeg"/><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78.tiff"/><Relationship Id="rId5" Type="http://schemas.openxmlformats.org/officeDocument/2006/relationships/image" Target="../media/image277.png"/><Relationship Id="rId4" Type="http://schemas.openxmlformats.org/officeDocument/2006/relationships/image" Target="../media/image27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hyperlink" Target="https://github.com/features/codespaces" TargetMode="External"/><Relationship Id="rId7" Type="http://schemas.openxmlformats.org/officeDocument/2006/relationships/hyperlink" Target="https://github.com/kevingbb/jdd2022" TargetMode="External"/><Relationship Id="rId2" Type="http://schemas.openxmlformats.org/officeDocument/2006/relationships/hyperlink" Target="https://aka.ms/AAi7j3p" TargetMode="External"/><Relationship Id="rId1" Type="http://schemas.openxmlformats.org/officeDocument/2006/relationships/slideLayout" Target="../slideLayouts/slideLayout5.xml"/><Relationship Id="rId6" Type="http://schemas.openxmlformats.org/officeDocument/2006/relationships/hyperlink" Target="https://docs.dapr.io/" TargetMode="External"/><Relationship Id="rId5" Type="http://schemas.openxmlformats.org/officeDocument/2006/relationships/hyperlink" Target="https://azure.microsoft.com/en-us/services/dev-box/#overview" TargetMode="External"/><Relationship Id="rId4" Type="http://schemas.openxmlformats.org/officeDocument/2006/relationships/hyperlink" Target="https://code.visualstudio.com/docs/remote/container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0.xml"/></Relationships>
</file>

<file path=ppt/slides/_rels/slide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612.xml"/></Relationships>
</file>

<file path=ppt/slides/_rels/slide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662.xml"/><Relationship Id="rId6" Type="http://schemas.openxmlformats.org/officeDocument/2006/relationships/hyperlink" Target="https://github.com/Features/Codespaces" TargetMode="External"/><Relationship Id="rId5" Type="http://schemas.openxmlformats.org/officeDocument/2006/relationships/image" Target="../media/image120.tiff"/><Relationship Id="rId4" Type="http://schemas.openxmlformats.org/officeDocument/2006/relationships/image" Target="../media/image119.png"/></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6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ave&#10;&#10;">
            <a:extLst>
              <a:ext uri="{FF2B5EF4-FFF2-40B4-BE49-F238E27FC236}">
                <a16:creationId xmlns:a16="http://schemas.microsoft.com/office/drawing/2014/main" id="{209F5F85-F092-4C43-8AFC-5022215C3AED}"/>
              </a:ext>
            </a:extLst>
          </p:cNvPr>
          <p:cNvPicPr>
            <a:picLocks noChangeAspect="1"/>
          </p:cNvPicPr>
          <p:nvPr/>
        </p:nvPicPr>
        <p:blipFill>
          <a:blip r:embed="rId3"/>
          <a:srcRect/>
          <a:stretch/>
        </p:blipFill>
        <p:spPr>
          <a:xfrm>
            <a:off x="-989471" y="848171"/>
            <a:ext cx="14283412" cy="6427535"/>
          </a:xfrm>
          <a:prstGeom prst="rect">
            <a:avLst/>
          </a:prstGeom>
          <a:effectLst>
            <a:softEdge rad="635000"/>
          </a:effectLst>
        </p:spPr>
      </p:pic>
      <p:sp>
        <p:nvSpPr>
          <p:cNvPr id="2" name="Title 1">
            <a:extLst>
              <a:ext uri="{FF2B5EF4-FFF2-40B4-BE49-F238E27FC236}">
                <a16:creationId xmlns:a16="http://schemas.microsoft.com/office/drawing/2014/main" id="{63D605C2-BACF-4F1B-BBB8-53CFD4CAFE76}"/>
              </a:ext>
            </a:extLst>
          </p:cNvPr>
          <p:cNvSpPr>
            <a:spLocks noGrp="1"/>
          </p:cNvSpPr>
          <p:nvPr>
            <p:ph type="title"/>
          </p:nvPr>
        </p:nvSpPr>
        <p:spPr>
          <a:xfrm>
            <a:off x="584200" y="2425779"/>
            <a:ext cx="9144000" cy="1107996"/>
          </a:xfrm>
        </p:spPr>
        <p:txBody>
          <a:bodyPr/>
          <a:lstStyle/>
          <a:p>
            <a:r>
              <a:rPr lang="en-GB" b="0" i="0" dirty="0">
                <a:effectLst/>
                <a:latin typeface="-apple-system"/>
              </a:rPr>
              <a:t>Wait, really, Microsoft loves Java? - How Microsoft Helps Java Developers to Shift Left</a:t>
            </a:r>
            <a:endParaRPr lang="en-US" dirty="0"/>
          </a:p>
        </p:txBody>
      </p:sp>
      <p:pic>
        <p:nvPicPr>
          <p:cNvPr id="13" name="Picture 12" descr="A person's face on a poster&#10;&#10;Description automatically generated with low confidence">
            <a:extLst>
              <a:ext uri="{FF2B5EF4-FFF2-40B4-BE49-F238E27FC236}">
                <a16:creationId xmlns:a16="http://schemas.microsoft.com/office/drawing/2014/main" id="{19A516AE-8DD3-5ED5-9CE0-9674B9F3C7EE}"/>
              </a:ext>
            </a:extLst>
          </p:cNvPr>
          <p:cNvPicPr>
            <a:picLocks noChangeAspect="1"/>
          </p:cNvPicPr>
          <p:nvPr/>
        </p:nvPicPr>
        <p:blipFill>
          <a:blip r:embed="rId4"/>
          <a:stretch>
            <a:fillRect/>
          </a:stretch>
        </p:blipFill>
        <p:spPr>
          <a:xfrm>
            <a:off x="-772734" y="0"/>
            <a:ext cx="13255809" cy="6858000"/>
          </a:xfrm>
          <a:prstGeom prst="rect">
            <a:avLst/>
          </a:prstGeom>
        </p:spPr>
      </p:pic>
    </p:spTree>
    <p:extLst>
      <p:ext uri="{BB962C8B-B14F-4D97-AF65-F5344CB8AC3E}">
        <p14:creationId xmlns:p14="http://schemas.microsoft.com/office/powerpoint/2010/main" val="313769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2"/>
        <p:cNvGrpSpPr/>
        <p:nvPr/>
      </p:nvGrpSpPr>
      <p:grpSpPr>
        <a:xfrm>
          <a:off x="0" y="0"/>
          <a:ext cx="0" cy="0"/>
          <a:chOff x="0" y="0"/>
          <a:chExt cx="0" cy="0"/>
        </a:xfrm>
      </p:grpSpPr>
      <p:sp>
        <p:nvSpPr>
          <p:cNvPr id="403" name="Google Shape;403;p83"/>
          <p:cNvSpPr txBox="1">
            <a:spLocks noGrp="1"/>
          </p:cNvSpPr>
          <p:nvPr>
            <p:ph type="title"/>
          </p:nvPr>
        </p:nvSpPr>
        <p:spPr>
          <a:xfrm>
            <a:off x="593000" y="397400"/>
            <a:ext cx="10009200" cy="1324800"/>
          </a:xfrm>
          <a:prstGeom prst="rect">
            <a:avLst/>
          </a:prstGeom>
        </p:spPr>
        <p:txBody>
          <a:bodyPr spcFirstLastPara="1" vert="horz" wrap="square" lIns="33467" tIns="33467" rIns="33467" bIns="33467" rtlCol="0" anchor="t" anchorCtr="0">
            <a:noAutofit/>
          </a:bodyPr>
          <a:lstStyle/>
          <a:p>
            <a:pPr>
              <a:lnSpc>
                <a:spcPct val="90000"/>
              </a:lnSpc>
            </a:pPr>
            <a:r>
              <a:rPr lang="en" sz="4267" dirty="0">
                <a:latin typeface="Segoe UI" panose="020B0502040204020203" pitchFamily="34" charset="0"/>
              </a:rPr>
              <a:t>Start contributing in seconds, not hours</a:t>
            </a:r>
            <a:endParaRPr sz="4267" dirty="0">
              <a:latin typeface="Segoe UI" panose="020B0502040204020203" pitchFamily="34" charset="0"/>
            </a:endParaRPr>
          </a:p>
        </p:txBody>
      </p:sp>
      <p:sp>
        <p:nvSpPr>
          <p:cNvPr id="404" name="Google Shape;404;p83"/>
          <p:cNvSpPr txBox="1">
            <a:spLocks noGrp="1"/>
          </p:cNvSpPr>
          <p:nvPr>
            <p:ph type="body" idx="4294967295"/>
          </p:nvPr>
        </p:nvSpPr>
        <p:spPr>
          <a:xfrm>
            <a:off x="593000" y="893057"/>
            <a:ext cx="10622000" cy="4762400"/>
          </a:xfrm>
          <a:prstGeom prst="rect">
            <a:avLst/>
          </a:prstGeom>
        </p:spPr>
        <p:txBody>
          <a:bodyPr spcFirstLastPara="1" vert="horz" wrap="square" lIns="25400" tIns="25400" rIns="25400" bIns="25400" rtlCol="0" anchor="t" anchorCtr="0">
            <a:noAutofit/>
          </a:bodyPr>
          <a:lstStyle/>
          <a:p>
            <a:pPr marL="0" indent="0">
              <a:spcBef>
                <a:spcPts val="2000"/>
              </a:spcBef>
              <a:buNone/>
            </a:pPr>
            <a:br>
              <a:rPr lang="en" dirty="0">
                <a:latin typeface="Segoe UI" panose="020B0502040204020203" pitchFamily="34" charset="0"/>
              </a:rPr>
            </a:br>
            <a:r>
              <a:rPr lang="en" dirty="0">
                <a:latin typeface="Segoe UI" panose="020B0502040204020203" pitchFamily="34" charset="0"/>
              </a:rPr>
              <a:t>Configure with dependencies pre-installed, so developers don’t have to worry about environment setup to start on a new project or pick up an existing one</a:t>
            </a:r>
            <a:endParaRPr dirty="0">
              <a:latin typeface="Segoe UI" panose="020B0502040204020203" pitchFamily="34" charset="0"/>
            </a:endParaRPr>
          </a:p>
          <a:p>
            <a:pPr marL="0" indent="0">
              <a:spcBef>
                <a:spcPts val="2000"/>
              </a:spcBef>
              <a:buClr>
                <a:schemeClr val="dk1"/>
              </a:buClr>
              <a:buSzPts val="1100"/>
              <a:buNone/>
            </a:pPr>
            <a:r>
              <a:rPr lang="en" dirty="0">
                <a:latin typeface="Segoe UI" panose="020B0502040204020203" pitchFamily="34" charset="0"/>
              </a:rPr>
              <a:t>Spin up unlimited copies of any </a:t>
            </a:r>
            <a:r>
              <a:rPr lang="en" dirty="0" err="1">
                <a:latin typeface="Segoe UI" panose="020B0502040204020203" pitchFamily="34" charset="0"/>
              </a:rPr>
              <a:t>codespace</a:t>
            </a:r>
            <a:r>
              <a:rPr lang="en" dirty="0">
                <a:latin typeface="Segoe UI" panose="020B0502040204020203" pitchFamily="34" charset="0"/>
              </a:rPr>
              <a:t>, so that hackathons and internal learning sessions don’t involve setup time</a:t>
            </a:r>
            <a:endParaRPr dirty="0">
              <a:latin typeface="Segoe UI" panose="020B0502040204020203" pitchFamily="34" charset="0"/>
            </a:endParaRPr>
          </a:p>
          <a:p>
            <a:pPr marL="0" indent="0">
              <a:spcBef>
                <a:spcPts val="2000"/>
              </a:spcBef>
              <a:buNone/>
            </a:pPr>
            <a:r>
              <a:rPr lang="en" dirty="0">
                <a:latin typeface="Segoe UI" panose="020B0502040204020203" pitchFamily="34" charset="0"/>
              </a:rPr>
              <a:t>Security and ops can interact with a project immediately and understand the effects of changes</a:t>
            </a:r>
            <a:endParaRPr dirty="0">
              <a:latin typeface="Segoe UI" panose="020B0502040204020203" pitchFamily="34" charset="0"/>
            </a:endParaRPr>
          </a:p>
          <a:p>
            <a:pPr marL="0" indent="0">
              <a:spcBef>
                <a:spcPts val="2000"/>
              </a:spcBef>
              <a:buNone/>
            </a:pPr>
            <a:r>
              <a:rPr lang="en" dirty="0">
                <a:latin typeface="Segoe UI" panose="020B0502040204020203" pitchFamily="34" charset="0"/>
              </a:rPr>
              <a:t>Accelerate innersource by keeping a fully-functioning environment available together with code</a:t>
            </a:r>
            <a:endParaRPr dirty="0">
              <a:latin typeface="Segoe UI" panose="020B0502040204020203" pitchFamily="34" charset="0"/>
            </a:endParaRPr>
          </a:p>
        </p:txBody>
      </p:sp>
    </p:spTree>
    <p:extLst>
      <p:ext uri="{BB962C8B-B14F-4D97-AF65-F5344CB8AC3E}">
        <p14:creationId xmlns:p14="http://schemas.microsoft.com/office/powerpoint/2010/main" val="4011595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4AE-6CFE-7BC6-BA8D-DB7A715F4541}"/>
              </a:ext>
            </a:extLst>
          </p:cNvPr>
          <p:cNvSpPr>
            <a:spLocks noGrp="1"/>
          </p:cNvSpPr>
          <p:nvPr>
            <p:ph type="title"/>
          </p:nvPr>
        </p:nvSpPr>
        <p:spPr>
          <a:xfrm>
            <a:off x="588263" y="585788"/>
            <a:ext cx="4159950" cy="5683249"/>
          </a:xfrm>
        </p:spPr>
        <p:txBody>
          <a:bodyPr wrap="square" anchor="ctr">
            <a:normAutofit/>
          </a:bodyPr>
          <a:lstStyle/>
          <a:p>
            <a:r>
              <a:rPr lang="en-US" dirty="0"/>
              <a:t>VS Code Remote Containers – Dev Environment in a Container</a:t>
            </a:r>
            <a:endParaRPr lang="en-NL" dirty="0"/>
          </a:p>
        </p:txBody>
      </p:sp>
      <p:pic>
        <p:nvPicPr>
          <p:cNvPr id="5" name="Picture 4" descr="Diagram&#10;&#10;Description automatically generated">
            <a:extLst>
              <a:ext uri="{FF2B5EF4-FFF2-40B4-BE49-F238E27FC236}">
                <a16:creationId xmlns:a16="http://schemas.microsoft.com/office/drawing/2014/main" id="{A118F6B5-92A4-3AAA-3F4D-CCCB6E41B84D}"/>
              </a:ext>
            </a:extLst>
          </p:cNvPr>
          <p:cNvPicPr>
            <a:picLocks noChangeAspect="1"/>
          </p:cNvPicPr>
          <p:nvPr/>
        </p:nvPicPr>
        <p:blipFill>
          <a:blip r:embed="rId3"/>
          <a:stretch>
            <a:fillRect/>
          </a:stretch>
        </p:blipFill>
        <p:spPr>
          <a:xfrm>
            <a:off x="5334000" y="428626"/>
            <a:ext cx="6858000" cy="6000748"/>
          </a:xfrm>
          <a:prstGeom prst="rect">
            <a:avLst/>
          </a:prstGeom>
          <a:noFill/>
        </p:spPr>
      </p:pic>
    </p:spTree>
    <p:extLst>
      <p:ext uri="{BB962C8B-B14F-4D97-AF65-F5344CB8AC3E}">
        <p14:creationId xmlns:p14="http://schemas.microsoft.com/office/powerpoint/2010/main" val="31263474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12" name="Google Shape;2548;p379">
            <a:extLst>
              <a:ext uri="{FF2B5EF4-FFF2-40B4-BE49-F238E27FC236}">
                <a16:creationId xmlns:a16="http://schemas.microsoft.com/office/drawing/2014/main" id="{10255BF3-6993-0E45-891E-41C84C1319A4}"/>
              </a:ext>
            </a:extLst>
          </p:cNvPr>
          <p:cNvSpPr/>
          <p:nvPr/>
        </p:nvSpPr>
        <p:spPr>
          <a:xfrm>
            <a:off x="6129476" y="894"/>
            <a:ext cx="6060800" cy="6856400"/>
          </a:xfrm>
          <a:prstGeom prst="rect">
            <a:avLst/>
          </a:prstGeom>
          <a:solidFill>
            <a:srgbClr val="0078D3"/>
          </a:solidFill>
          <a:ln>
            <a:noFill/>
          </a:ln>
        </p:spPr>
        <p:txBody>
          <a:bodyPr spcFirstLastPara="1" wrap="square" lIns="182834" tIns="146267" rIns="182834" bIns="146267" anchor="t" anchorCtr="0">
            <a:noAutofit/>
          </a:bodyPr>
          <a:lstStyle/>
          <a:p>
            <a:pPr marL="0" marR="0" lvl="0" indent="0" algn="l" defTabSz="914367" rtl="0" eaLnBrk="1" fontAlgn="auto" latinLnBrk="0" hangingPunct="1">
              <a:lnSpc>
                <a:spcPct val="100000"/>
              </a:lnSpc>
              <a:spcBef>
                <a:spcPts val="0"/>
              </a:spcBef>
              <a:spcAft>
                <a:spcPts val="0"/>
              </a:spcAft>
              <a:buClrTx/>
              <a:buSzPts val="1500"/>
              <a:buFontTx/>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13" name="Google Shape;2550;p379" descr="Screenshot showing security alerts in GitHub">
            <a:extLst>
              <a:ext uri="{FF2B5EF4-FFF2-40B4-BE49-F238E27FC236}">
                <a16:creationId xmlns:a16="http://schemas.microsoft.com/office/drawing/2014/main" id="{FA6020BD-BE19-E24C-A35E-272B7DE1671B}"/>
              </a:ext>
            </a:extLst>
          </p:cNvPr>
          <p:cNvPicPr preferRelativeResize="0"/>
          <p:nvPr/>
        </p:nvPicPr>
        <p:blipFill rotWithShape="1">
          <a:blip r:embed="rId3">
            <a:alphaModFix/>
          </a:blip>
          <a:srcRect l="9280" t="14969" r="27885" b="6898"/>
          <a:stretch/>
        </p:blipFill>
        <p:spPr>
          <a:xfrm>
            <a:off x="6128850" y="0"/>
            <a:ext cx="6061427" cy="6858000"/>
          </a:xfrm>
          <a:prstGeom prst="rect">
            <a:avLst/>
          </a:prstGeom>
          <a:noFill/>
          <a:ln>
            <a:noFill/>
          </a:ln>
        </p:spPr>
      </p:pic>
      <p:sp>
        <p:nvSpPr>
          <p:cNvPr id="11" name="Title 7">
            <a:extLst>
              <a:ext uri="{FF2B5EF4-FFF2-40B4-BE49-F238E27FC236}">
                <a16:creationId xmlns:a16="http://schemas.microsoft.com/office/drawing/2014/main" id="{30F782A7-0CA0-1744-8365-177F80837956}"/>
              </a:ext>
            </a:extLst>
          </p:cNvPr>
          <p:cNvSpPr txBox="1">
            <a:spLocks/>
          </p:cNvSpPr>
          <p:nvPr/>
        </p:nvSpPr>
        <p:spPr>
          <a:xfrm>
            <a:off x="442766" y="589011"/>
            <a:ext cx="11306469" cy="424828"/>
          </a:xfrm>
          <a:prstGeom prst="rect">
            <a:avLst/>
          </a:prstGeom>
        </p:spPr>
        <p:txBody>
          <a:bodyPr/>
          <a:lstStyle>
            <a:lvl1pPr algn="l" defTabSz="1828734" rtl="0" eaLnBrk="1" latinLnBrk="0" hangingPunct="1">
              <a:lnSpc>
                <a:spcPct val="90000"/>
              </a:lnSpc>
              <a:spcBef>
                <a:spcPct val="0"/>
              </a:spcBef>
              <a:buNone/>
              <a:defRPr lang="en-US" sz="5600" b="0" kern="1200" cap="none" spc="-98" baseline="0" dirty="0" smtClean="0">
                <a:ln w="3175">
                  <a:noFill/>
                </a:ln>
                <a:solidFill>
                  <a:srgbClr val="000000"/>
                </a:solidFill>
                <a:effectLst/>
                <a:latin typeface="+mj-lt"/>
                <a:ea typeface="+mn-ea"/>
                <a:cs typeface="Segoe UI" pitchFamily="34" charset="0"/>
              </a:defRPr>
            </a:lvl1pPr>
          </a:lstStyle>
          <a:p>
            <a:pPr marL="0" marR="0" lvl="0" indent="0" algn="l" defTabSz="1828734"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w="3175">
                  <a:noFill/>
                </a:ln>
                <a:solidFill>
                  <a:srgbClr val="000000"/>
                </a:solidFill>
                <a:effectLst/>
                <a:uLnTx/>
                <a:uFillTx/>
                <a:latin typeface="Segoe UI Semibold"/>
                <a:ea typeface="+mn-ea"/>
                <a:cs typeface="Segoe UI" pitchFamily="34" charset="0"/>
              </a:rPr>
              <a:t>Azure Dev-Box</a:t>
            </a:r>
          </a:p>
        </p:txBody>
      </p:sp>
      <p:sp>
        <p:nvSpPr>
          <p:cNvPr id="18" name="Rectangle 17">
            <a:extLst>
              <a:ext uri="{FF2B5EF4-FFF2-40B4-BE49-F238E27FC236}">
                <a16:creationId xmlns:a16="http://schemas.microsoft.com/office/drawing/2014/main" id="{1B75925C-0BF5-2B40-9319-C77383133715}"/>
              </a:ext>
            </a:extLst>
          </p:cNvPr>
          <p:cNvSpPr/>
          <p:nvPr/>
        </p:nvSpPr>
        <p:spPr>
          <a:xfrm>
            <a:off x="540531" y="1140291"/>
            <a:ext cx="5905049" cy="46166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Your instant Windows dev environment</a:t>
            </a:r>
          </a:p>
        </p:txBody>
      </p:sp>
      <p:sp>
        <p:nvSpPr>
          <p:cNvPr id="21" name="TextBox 20">
            <a:extLst>
              <a:ext uri="{FF2B5EF4-FFF2-40B4-BE49-F238E27FC236}">
                <a16:creationId xmlns:a16="http://schemas.microsoft.com/office/drawing/2014/main" id="{0D243D8D-6743-C44E-9D21-1753FAEEC67A}"/>
              </a:ext>
            </a:extLst>
          </p:cNvPr>
          <p:cNvSpPr txBox="1"/>
          <p:nvPr/>
        </p:nvSpPr>
        <p:spPr>
          <a:xfrm>
            <a:off x="634054" y="2134513"/>
            <a:ext cx="4766621" cy="938360"/>
          </a:xfrm>
          <a:prstGeom prst="rect">
            <a:avLst/>
          </a:prstGeom>
          <a:noFill/>
        </p:spPr>
        <p:txBody>
          <a:bodyPr wrap="square" lIns="0" tIns="0" rIns="0" bIns="0" rtlCol="0" anchor="t">
            <a:noAutofit/>
          </a:bodyPr>
          <a:lstStyle/>
          <a:p>
            <a:pPr marL="0" marR="0" lvl="0" indent="0" algn="l" defTabSz="1393842" rtl="0" eaLnBrk="1" fontAlgn="auto" latinLnBrk="0" hangingPunct="1">
              <a:lnSpc>
                <a:spcPct val="90000"/>
              </a:lnSpc>
              <a:spcBef>
                <a:spcPct val="0"/>
              </a:spcBef>
              <a:spcAft>
                <a:spcPts val="0"/>
              </a:spcAft>
              <a:buClrTx/>
              <a:buSzTx/>
              <a:buFontTx/>
              <a:buNone/>
              <a:tabLst/>
              <a:defRPr/>
            </a:pPr>
            <a:r>
              <a:rPr lang="en-US" sz="2000" dirty="0">
                <a:solidFill>
                  <a:srgbClr val="0078D3"/>
                </a:solidFill>
                <a:latin typeface="Segoe UI Semibold"/>
              </a:rPr>
              <a:t>Transform the developer workstation</a:t>
            </a:r>
            <a:endParaRPr kumimoji="0" lang="en-US" sz="20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Preconfigured project- and task-based dev boxes can be deployed on demand by developers based on their needs.</a:t>
            </a:r>
          </a:p>
        </p:txBody>
      </p:sp>
      <p:sp>
        <p:nvSpPr>
          <p:cNvPr id="22" name="TextBox 21">
            <a:extLst>
              <a:ext uri="{FF2B5EF4-FFF2-40B4-BE49-F238E27FC236}">
                <a16:creationId xmlns:a16="http://schemas.microsoft.com/office/drawing/2014/main" id="{0EA5F28B-9231-AF41-9B22-5976778F6361}"/>
              </a:ext>
            </a:extLst>
          </p:cNvPr>
          <p:cNvSpPr txBox="1"/>
          <p:nvPr/>
        </p:nvSpPr>
        <p:spPr>
          <a:xfrm>
            <a:off x="634054" y="4565290"/>
            <a:ext cx="4656403" cy="938363"/>
          </a:xfrm>
          <a:prstGeom prst="rect">
            <a:avLst/>
          </a:prstGeom>
          <a:noFill/>
        </p:spPr>
        <p:txBody>
          <a:bodyPr wrap="square" lIns="0" tIns="0" rIns="0" bIns="0" rtlCol="0" anchor="t">
            <a:noAutofit/>
          </a:bodyPr>
          <a:lstStyle/>
          <a:p>
            <a:pPr marL="0" marR="0" lvl="0" indent="0" algn="l" defTabSz="13938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Manage and secure dev workstations</a:t>
            </a: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Comprehensive access controls and a centralized view of all dev boxes across the organization help maximize security.</a:t>
            </a:r>
          </a:p>
        </p:txBody>
      </p:sp>
      <p:sp>
        <p:nvSpPr>
          <p:cNvPr id="23" name="TextBox 22">
            <a:extLst>
              <a:ext uri="{FF2B5EF4-FFF2-40B4-BE49-F238E27FC236}">
                <a16:creationId xmlns:a16="http://schemas.microsoft.com/office/drawing/2014/main" id="{26973BF1-5246-1F4B-8E72-8DC527B7B978}"/>
              </a:ext>
            </a:extLst>
          </p:cNvPr>
          <p:cNvSpPr txBox="1"/>
          <p:nvPr/>
        </p:nvSpPr>
        <p:spPr>
          <a:xfrm>
            <a:off x="634054" y="3349903"/>
            <a:ext cx="4532686" cy="938357"/>
          </a:xfrm>
          <a:prstGeom prst="rect">
            <a:avLst/>
          </a:prstGeom>
          <a:noFill/>
        </p:spPr>
        <p:txBody>
          <a:bodyPr wrap="square" lIns="0" tIns="0" rIns="0" bIns="0" rtlCol="0" anchor="t">
            <a:noAutofit/>
          </a:bodyPr>
          <a:lstStyle/>
          <a:p>
            <a:pPr marL="0" marR="0" lvl="0" indent="0" algn="l" defTabSz="13938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Streamline dev team collaboration</a:t>
            </a: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Windows-based dev boxes support all the tools and resources needed for desktop, mobile, web apps, and game development.</a:t>
            </a:r>
          </a:p>
        </p:txBody>
      </p:sp>
      <p:pic>
        <p:nvPicPr>
          <p:cNvPr id="6" name="Picture 5" descr="A screenshot of a computer&#10;&#10;Description automatically generated with medium confidence">
            <a:extLst>
              <a:ext uri="{FF2B5EF4-FFF2-40B4-BE49-F238E27FC236}">
                <a16:creationId xmlns:a16="http://schemas.microsoft.com/office/drawing/2014/main" id="{29DD6076-6ACF-72E2-EDB0-0E6A6C5E3ECB}"/>
              </a:ext>
            </a:extLst>
          </p:cNvPr>
          <p:cNvPicPr>
            <a:picLocks noChangeAspect="1"/>
          </p:cNvPicPr>
          <p:nvPr/>
        </p:nvPicPr>
        <p:blipFill>
          <a:blip r:embed="rId4"/>
          <a:stretch>
            <a:fillRect/>
          </a:stretch>
        </p:blipFill>
        <p:spPr>
          <a:xfrm>
            <a:off x="7630232" y="826413"/>
            <a:ext cx="9128013" cy="5123626"/>
          </a:xfrm>
          <a:prstGeom prst="rect">
            <a:avLst/>
          </a:prstGeom>
        </p:spPr>
      </p:pic>
    </p:spTree>
    <p:extLst>
      <p:ext uri="{BB962C8B-B14F-4D97-AF65-F5344CB8AC3E}">
        <p14:creationId xmlns:p14="http://schemas.microsoft.com/office/powerpoint/2010/main" val="23387881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263" y="2979738"/>
            <a:ext cx="4163125" cy="861774"/>
          </a:xfrm>
        </p:spPr>
        <p:txBody>
          <a:bodyPr/>
          <a:lstStyle/>
          <a:p>
            <a:r>
              <a:rPr lang="en-US"/>
              <a:t>Distributed Application Runtime</a:t>
            </a:r>
          </a:p>
        </p:txBody>
      </p:sp>
      <p:pic>
        <p:nvPicPr>
          <p:cNvPr id="8" name="Graphic 7">
            <a:extLst>
              <a:ext uri="{FF2B5EF4-FFF2-40B4-BE49-F238E27FC236}">
                <a16:creationId xmlns:a16="http://schemas.microsoft.com/office/drawing/2014/main" id="{D304C168-BCED-4BD3-8DE1-8BBBC35E0A3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588263" y="916304"/>
            <a:ext cx="2135887" cy="1663379"/>
          </a:xfrm>
          <a:prstGeom prst="rect">
            <a:avLst/>
          </a:prstGeom>
        </p:spPr>
      </p:pic>
      <p:sp>
        <p:nvSpPr>
          <p:cNvPr id="10" name="TextBox 9">
            <a:extLst>
              <a:ext uri="{FF2B5EF4-FFF2-40B4-BE49-F238E27FC236}">
                <a16:creationId xmlns:a16="http://schemas.microsoft.com/office/drawing/2014/main" id="{A3B8CD42-691F-4332-A8AD-FB8BE611871C}"/>
              </a:ext>
            </a:extLst>
          </p:cNvPr>
          <p:cNvSpPr txBox="1"/>
          <p:nvPr/>
        </p:nvSpPr>
        <p:spPr>
          <a:xfrm>
            <a:off x="588261" y="4173366"/>
            <a:ext cx="3831339" cy="83099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Portable, event-driven, runtime for building distributed applications across cloud and edge</a:t>
            </a:r>
          </a:p>
        </p:txBody>
      </p:sp>
      <p:sp>
        <p:nvSpPr>
          <p:cNvPr id="11" name="TextBox 10">
            <a:extLst>
              <a:ext uri="{FF2B5EF4-FFF2-40B4-BE49-F238E27FC236}">
                <a16:creationId xmlns:a16="http://schemas.microsoft.com/office/drawing/2014/main" id="{56184153-EBB6-4F17-98D5-5315E0B0ED39}"/>
              </a:ext>
            </a:extLst>
          </p:cNvPr>
          <p:cNvSpPr txBox="1"/>
          <p:nvPr/>
        </p:nvSpPr>
        <p:spPr>
          <a:xfrm>
            <a:off x="588262" y="5378217"/>
            <a:ext cx="41631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dapr.io</a:t>
            </a:r>
          </a:p>
        </p:txBody>
      </p:sp>
      <p:sp>
        <p:nvSpPr>
          <p:cNvPr id="12" name="Rectangle 11">
            <a:extLst>
              <a:ext uri="{FF2B5EF4-FFF2-40B4-BE49-F238E27FC236}">
                <a16:creationId xmlns:a16="http://schemas.microsoft.com/office/drawing/2014/main" id="{7C90CBEE-9EDF-4CA7-B185-8B2717F232A2}"/>
              </a:ext>
            </a:extLst>
          </p:cNvPr>
          <p:cNvSpPr/>
          <p:nvPr/>
        </p:nvSpPr>
        <p:spPr bwMode="auto">
          <a:xfrm>
            <a:off x="4813300" y="0"/>
            <a:ext cx="7378700" cy="6858000"/>
          </a:xfrm>
          <a:prstGeom prst="rect">
            <a:avLst/>
          </a:prstGeom>
          <a:solidFill>
            <a:srgbClr val="DDE7F4"/>
          </a:solidFill>
          <a:ln>
            <a:noFill/>
            <a:headEnd type="none" w="med" len="med"/>
            <a:tailEnd type="none" w="med" len="med"/>
          </a:ln>
          <a:effectLst>
            <a:outerShdw blurRad="139700" dist="63500" dir="10800000" algn="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C5AC06EE-B534-4E1C-8F16-4D920DAC38A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6" t="-8" r="-84"/>
          <a:stretch/>
        </p:blipFill>
        <p:spPr>
          <a:xfrm>
            <a:off x="5054600" y="992105"/>
            <a:ext cx="6838323" cy="4873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6354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64C87-3766-42B2-BF92-F8EB942F72DB}"/>
              </a:ext>
            </a:extLst>
          </p:cNvPr>
          <p:cNvSpPr>
            <a:spLocks noGrp="1"/>
          </p:cNvSpPr>
          <p:nvPr>
            <p:ph type="title"/>
          </p:nvPr>
        </p:nvSpPr>
        <p:spPr/>
        <p:txBody>
          <a:bodyPr anchor="ctr" anchorCtr="0"/>
          <a:lstStyle/>
          <a:p>
            <a:pPr algn="ctr"/>
            <a:r>
              <a:rPr lang="en-US">
                <a:solidFill>
                  <a:schemeClr val="tx1"/>
                </a:solidFill>
              </a:rPr>
              <a:t>Dapr Goals</a:t>
            </a:r>
          </a:p>
        </p:txBody>
      </p:sp>
      <p:grpSp>
        <p:nvGrpSpPr>
          <p:cNvPr id="146" name="Group 145">
            <a:extLst>
              <a:ext uri="{FF2B5EF4-FFF2-40B4-BE49-F238E27FC236}">
                <a16:creationId xmlns:a16="http://schemas.microsoft.com/office/drawing/2014/main" id="{DF61D8A1-7A14-4268-BE74-BB5B05174333}"/>
              </a:ext>
            </a:extLst>
          </p:cNvPr>
          <p:cNvGrpSpPr/>
          <p:nvPr/>
        </p:nvGrpSpPr>
        <p:grpSpPr>
          <a:xfrm>
            <a:off x="1398429" y="3062722"/>
            <a:ext cx="3998383" cy="305045"/>
            <a:chOff x="6063441" y="2469578"/>
            <a:chExt cx="3998383" cy="305045"/>
          </a:xfrm>
        </p:grpSpPr>
        <p:sp>
          <p:nvSpPr>
            <p:cNvPr id="10" name="TextBox 9">
              <a:extLst>
                <a:ext uri="{FF2B5EF4-FFF2-40B4-BE49-F238E27FC236}">
                  <a16:creationId xmlns:a16="http://schemas.microsoft.com/office/drawing/2014/main" id="{4B335EE6-91A6-4469-9574-DC745CEDA1CE}"/>
                </a:ext>
              </a:extLst>
            </p:cNvPr>
            <p:cNvSpPr txBox="1"/>
            <p:nvPr/>
          </p:nvSpPr>
          <p:spPr>
            <a:xfrm>
              <a:off x="6770346" y="2478497"/>
              <a:ext cx="3291478" cy="276999"/>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Consistent, portable, open APIs</a:t>
              </a:r>
            </a:p>
          </p:txBody>
        </p:sp>
        <p:grpSp>
          <p:nvGrpSpPr>
            <p:cNvPr id="27" name="Group 26">
              <a:extLst>
                <a:ext uri="{FF2B5EF4-FFF2-40B4-BE49-F238E27FC236}">
                  <a16:creationId xmlns:a16="http://schemas.microsoft.com/office/drawing/2014/main" id="{33D2912E-911E-4304-9F32-1A03389FCC01}"/>
                </a:ext>
              </a:extLst>
            </p:cNvPr>
            <p:cNvGrpSpPr/>
            <p:nvPr/>
          </p:nvGrpSpPr>
          <p:grpSpPr>
            <a:xfrm>
              <a:off x="6063441" y="2469578"/>
              <a:ext cx="398464" cy="305045"/>
              <a:chOff x="6005409" y="2566425"/>
              <a:chExt cx="463550" cy="279090"/>
            </a:xfrm>
          </p:grpSpPr>
          <p:sp>
            <p:nvSpPr>
              <p:cNvPr id="25" name="Freeform 149">
                <a:extLst>
                  <a:ext uri="{FF2B5EF4-FFF2-40B4-BE49-F238E27FC236}">
                    <a16:creationId xmlns:a16="http://schemas.microsoft.com/office/drawing/2014/main" id="{9A933343-981D-45D0-B00F-49C9204428EC}"/>
                  </a:ext>
                </a:extLst>
              </p:cNvPr>
              <p:cNvSpPr>
                <a:spLocks/>
              </p:cNvSpPr>
              <p:nvPr/>
            </p:nvSpPr>
            <p:spPr bwMode="auto">
              <a:xfrm rot="10800000">
                <a:off x="6005409" y="2566425"/>
                <a:ext cx="463550" cy="123825"/>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50">
                <a:extLst>
                  <a:ext uri="{FF2B5EF4-FFF2-40B4-BE49-F238E27FC236}">
                    <a16:creationId xmlns:a16="http://schemas.microsoft.com/office/drawing/2014/main" id="{172B5948-F151-44E2-947A-FA8E2116413E}"/>
                  </a:ext>
                </a:extLst>
              </p:cNvPr>
              <p:cNvSpPr>
                <a:spLocks/>
              </p:cNvSpPr>
              <p:nvPr/>
            </p:nvSpPr>
            <p:spPr bwMode="auto">
              <a:xfrm>
                <a:off x="6005409" y="2721690"/>
                <a:ext cx="463550" cy="123825"/>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5" name="Group 144">
            <a:extLst>
              <a:ext uri="{FF2B5EF4-FFF2-40B4-BE49-F238E27FC236}">
                <a16:creationId xmlns:a16="http://schemas.microsoft.com/office/drawing/2014/main" id="{7224598C-FA2E-45D8-BBB1-280D377D1296}"/>
              </a:ext>
            </a:extLst>
          </p:cNvPr>
          <p:cNvGrpSpPr/>
          <p:nvPr/>
        </p:nvGrpSpPr>
        <p:grpSpPr>
          <a:xfrm>
            <a:off x="6985009" y="2028933"/>
            <a:ext cx="3658727" cy="376309"/>
            <a:chOff x="6074519" y="1580022"/>
            <a:chExt cx="3658727" cy="376309"/>
          </a:xfrm>
        </p:grpSpPr>
        <p:sp>
          <p:nvSpPr>
            <p:cNvPr id="7" name="TextBox 6">
              <a:extLst>
                <a:ext uri="{FF2B5EF4-FFF2-40B4-BE49-F238E27FC236}">
                  <a16:creationId xmlns:a16="http://schemas.microsoft.com/office/drawing/2014/main" id="{6416C2E3-76E9-413C-AB21-BF0FF92C44CB}"/>
                </a:ext>
              </a:extLst>
            </p:cNvPr>
            <p:cNvSpPr txBox="1"/>
            <p:nvPr/>
          </p:nvSpPr>
          <p:spPr>
            <a:xfrm>
              <a:off x="6718895" y="1626559"/>
              <a:ext cx="3014351" cy="276999"/>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Any language or framework</a:t>
              </a:r>
            </a:p>
          </p:txBody>
        </p:sp>
        <p:grpSp>
          <p:nvGrpSpPr>
            <p:cNvPr id="35" name="trial" descr="trial, testing, development">
              <a:extLst>
                <a:ext uri="{FF2B5EF4-FFF2-40B4-BE49-F238E27FC236}">
                  <a16:creationId xmlns:a16="http://schemas.microsoft.com/office/drawing/2014/main" id="{2ADCE0D0-2393-41E6-A1CE-7B87378E1E43}"/>
                </a:ext>
              </a:extLst>
            </p:cNvPr>
            <p:cNvGrpSpPr/>
            <p:nvPr/>
          </p:nvGrpSpPr>
          <p:grpSpPr>
            <a:xfrm>
              <a:off x="6074519" y="1580022"/>
              <a:ext cx="376309" cy="376309"/>
              <a:chOff x="11040257" y="4789957"/>
              <a:chExt cx="420624" cy="420624"/>
            </a:xfrm>
          </p:grpSpPr>
          <p:sp>
            <p:nvSpPr>
              <p:cNvPr id="36" name="Freeform: Shape 35">
                <a:extLst>
                  <a:ext uri="{FF2B5EF4-FFF2-40B4-BE49-F238E27FC236}">
                    <a16:creationId xmlns:a16="http://schemas.microsoft.com/office/drawing/2014/main" id="{0CEDEA59-A4A1-4CB8-B727-87D772D2DBE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20219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E26814A-A6B1-4A09-91A9-01C08961B53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74CDF3"/>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3BFD454A-674A-40A4-8AB0-270DDB8E9DE5}"/>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C08B25A2-5DA4-44C4-A3A1-EA0E83F0D051}"/>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F115962-2269-49AF-9E85-B4E98C21F57A}"/>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94E0480-DEEB-43FC-AE89-34290A0D943F}"/>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74CDF3"/>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3006E082-BA8B-4087-AAF5-13D654AA147B}"/>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74CDF3"/>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0FD29B5-5542-490E-A600-F9E0B5C0749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74CDF3"/>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4" name="Group 143">
            <a:extLst>
              <a:ext uri="{FF2B5EF4-FFF2-40B4-BE49-F238E27FC236}">
                <a16:creationId xmlns:a16="http://schemas.microsoft.com/office/drawing/2014/main" id="{3DD2B9B8-DE6C-4392-8F5B-102EE749B5C5}"/>
              </a:ext>
            </a:extLst>
          </p:cNvPr>
          <p:cNvGrpSpPr/>
          <p:nvPr/>
        </p:nvGrpSpPr>
        <p:grpSpPr>
          <a:xfrm>
            <a:off x="1428522" y="2066671"/>
            <a:ext cx="3807477" cy="300832"/>
            <a:chOff x="6093534" y="774347"/>
            <a:chExt cx="3807477" cy="300832"/>
          </a:xfrm>
        </p:grpSpPr>
        <p:sp>
          <p:nvSpPr>
            <p:cNvPr id="6" name="TextBox 5">
              <a:extLst>
                <a:ext uri="{FF2B5EF4-FFF2-40B4-BE49-F238E27FC236}">
                  <a16:creationId xmlns:a16="http://schemas.microsoft.com/office/drawing/2014/main" id="{5223607C-84F1-4993-AA12-49302930CC37}"/>
                </a:ext>
              </a:extLst>
            </p:cNvPr>
            <p:cNvSpPr txBox="1"/>
            <p:nvPr/>
          </p:nvSpPr>
          <p:spPr>
            <a:xfrm>
              <a:off x="6770346" y="792423"/>
              <a:ext cx="3130665" cy="276999"/>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Best-practices building blocks</a:t>
              </a:r>
            </a:p>
          </p:txBody>
        </p:sp>
        <p:grpSp>
          <p:nvGrpSpPr>
            <p:cNvPr id="44" name="dev testing" descr="dev testing">
              <a:extLst>
                <a:ext uri="{FF2B5EF4-FFF2-40B4-BE49-F238E27FC236}">
                  <a16:creationId xmlns:a16="http://schemas.microsoft.com/office/drawing/2014/main" id="{9F6A35AF-65DD-4512-B005-C484FBA47B6B}"/>
                </a:ext>
              </a:extLst>
            </p:cNvPr>
            <p:cNvGrpSpPr>
              <a:grpSpLocks noChangeAspect="1"/>
            </p:cNvGrpSpPr>
            <p:nvPr/>
          </p:nvGrpSpPr>
          <p:grpSpPr bwMode="auto">
            <a:xfrm>
              <a:off x="6093534" y="774347"/>
              <a:ext cx="338278" cy="300832"/>
              <a:chOff x="448" y="809"/>
              <a:chExt cx="262" cy="233"/>
            </a:xfrm>
          </p:grpSpPr>
          <p:sp>
            <p:nvSpPr>
              <p:cNvPr id="45" name="AutoShape 3">
                <a:extLst>
                  <a:ext uri="{FF2B5EF4-FFF2-40B4-BE49-F238E27FC236}">
                    <a16:creationId xmlns:a16="http://schemas.microsoft.com/office/drawing/2014/main" id="{C1A00D6C-C216-45AD-8389-485D27B4C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5">
                <a:extLst>
                  <a:ext uri="{FF2B5EF4-FFF2-40B4-BE49-F238E27FC236}">
                    <a16:creationId xmlns:a16="http://schemas.microsoft.com/office/drawing/2014/main" id="{BA4EC2B8-BF0C-4AFD-A5D8-E0AA34CCBBA1}"/>
                  </a:ext>
                </a:extLst>
              </p:cNvPr>
              <p:cNvSpPr>
                <a:spLocks noChangeArrowheads="1"/>
              </p:cNvSpPr>
              <p:nvPr/>
            </p:nvSpPr>
            <p:spPr bwMode="auto">
              <a:xfrm>
                <a:off x="448"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6">
                <a:extLst>
                  <a:ext uri="{FF2B5EF4-FFF2-40B4-BE49-F238E27FC236}">
                    <a16:creationId xmlns:a16="http://schemas.microsoft.com/office/drawing/2014/main" id="{52E09DD6-6670-4D95-B7C2-71EFDFB1BF8E}"/>
                  </a:ext>
                </a:extLst>
              </p:cNvPr>
              <p:cNvSpPr>
                <a:spLocks noChangeArrowheads="1"/>
              </p:cNvSpPr>
              <p:nvPr/>
            </p:nvSpPr>
            <p:spPr bwMode="auto">
              <a:xfrm>
                <a:off x="517" y="988"/>
                <a:ext cx="54"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7">
                <a:extLst>
                  <a:ext uri="{FF2B5EF4-FFF2-40B4-BE49-F238E27FC236}">
                    <a16:creationId xmlns:a16="http://schemas.microsoft.com/office/drawing/2014/main" id="{478A6A81-28CD-4EDB-B3BC-1C9AFF82E72A}"/>
                  </a:ext>
                </a:extLst>
              </p:cNvPr>
              <p:cNvSpPr>
                <a:spLocks noChangeArrowheads="1"/>
              </p:cNvSpPr>
              <p:nvPr/>
            </p:nvSpPr>
            <p:spPr bwMode="auto">
              <a:xfrm>
                <a:off x="586"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8">
                <a:extLst>
                  <a:ext uri="{FF2B5EF4-FFF2-40B4-BE49-F238E27FC236}">
                    <a16:creationId xmlns:a16="http://schemas.microsoft.com/office/drawing/2014/main" id="{13141610-ED34-4191-8EE9-22A804E0B82A}"/>
                  </a:ext>
                </a:extLst>
              </p:cNvPr>
              <p:cNvSpPr>
                <a:spLocks noChangeArrowheads="1"/>
              </p:cNvSpPr>
              <p:nvPr/>
            </p:nvSpPr>
            <p:spPr bwMode="auto">
              <a:xfrm>
                <a:off x="654"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9">
                <a:extLst>
                  <a:ext uri="{FF2B5EF4-FFF2-40B4-BE49-F238E27FC236}">
                    <a16:creationId xmlns:a16="http://schemas.microsoft.com/office/drawing/2014/main" id="{71A32298-DC0B-4D1D-B50A-5FB453C68C75}"/>
                  </a:ext>
                </a:extLst>
              </p:cNvPr>
              <p:cNvSpPr>
                <a:spLocks noChangeArrowheads="1"/>
              </p:cNvSpPr>
              <p:nvPr/>
            </p:nvSpPr>
            <p:spPr bwMode="auto">
              <a:xfrm>
                <a:off x="448"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10">
                <a:extLst>
                  <a:ext uri="{FF2B5EF4-FFF2-40B4-BE49-F238E27FC236}">
                    <a16:creationId xmlns:a16="http://schemas.microsoft.com/office/drawing/2014/main" id="{A32FE972-6117-4A0C-B2F2-F3C1025EC39D}"/>
                  </a:ext>
                </a:extLst>
              </p:cNvPr>
              <p:cNvSpPr>
                <a:spLocks noChangeArrowheads="1"/>
              </p:cNvSpPr>
              <p:nvPr/>
            </p:nvSpPr>
            <p:spPr bwMode="auto">
              <a:xfrm>
                <a:off x="517" y="919"/>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11">
                <a:extLst>
                  <a:ext uri="{FF2B5EF4-FFF2-40B4-BE49-F238E27FC236}">
                    <a16:creationId xmlns:a16="http://schemas.microsoft.com/office/drawing/2014/main" id="{C6BA1105-3F9E-407B-B0E4-D254FACD573E}"/>
                  </a:ext>
                </a:extLst>
              </p:cNvPr>
              <p:cNvSpPr>
                <a:spLocks noChangeArrowheads="1"/>
              </p:cNvSpPr>
              <p:nvPr/>
            </p:nvSpPr>
            <p:spPr bwMode="auto">
              <a:xfrm>
                <a:off x="586"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12">
                <a:extLst>
                  <a:ext uri="{FF2B5EF4-FFF2-40B4-BE49-F238E27FC236}">
                    <a16:creationId xmlns:a16="http://schemas.microsoft.com/office/drawing/2014/main" id="{39020A9E-297E-4BAF-9570-C9BD43914A8E}"/>
                  </a:ext>
                </a:extLst>
              </p:cNvPr>
              <p:cNvSpPr>
                <a:spLocks noChangeArrowheads="1"/>
              </p:cNvSpPr>
              <p:nvPr/>
            </p:nvSpPr>
            <p:spPr bwMode="auto">
              <a:xfrm>
                <a:off x="654"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13">
                <a:extLst>
                  <a:ext uri="{FF2B5EF4-FFF2-40B4-BE49-F238E27FC236}">
                    <a16:creationId xmlns:a16="http://schemas.microsoft.com/office/drawing/2014/main" id="{23C544AB-CB9A-49AF-80A6-5EB4F33493C2}"/>
                  </a:ext>
                </a:extLst>
              </p:cNvPr>
              <p:cNvSpPr>
                <a:spLocks noChangeArrowheads="1"/>
              </p:cNvSpPr>
              <p:nvPr/>
            </p:nvSpPr>
            <p:spPr bwMode="auto">
              <a:xfrm>
                <a:off x="517" y="823"/>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4">
                <a:extLst>
                  <a:ext uri="{FF2B5EF4-FFF2-40B4-BE49-F238E27FC236}">
                    <a16:creationId xmlns:a16="http://schemas.microsoft.com/office/drawing/2014/main" id="{2233FFC7-9585-4846-ABFF-D441579AC35E}"/>
                  </a:ext>
                </a:extLst>
              </p:cNvPr>
              <p:cNvSpPr>
                <a:spLocks noChangeArrowheads="1"/>
              </p:cNvSpPr>
              <p:nvPr/>
            </p:nvSpPr>
            <p:spPr bwMode="auto">
              <a:xfrm>
                <a:off x="448" y="808"/>
                <a:ext cx="55" cy="56"/>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15">
                <a:extLst>
                  <a:ext uri="{FF2B5EF4-FFF2-40B4-BE49-F238E27FC236}">
                    <a16:creationId xmlns:a16="http://schemas.microsoft.com/office/drawing/2014/main" id="{7FD4CF67-4212-4769-B97B-14536C12D4A4}"/>
                  </a:ext>
                </a:extLst>
              </p:cNvPr>
              <p:cNvSpPr>
                <a:spLocks noChangeArrowheads="1"/>
              </p:cNvSpPr>
              <p:nvPr/>
            </p:nvSpPr>
            <p:spPr bwMode="auto">
              <a:xfrm>
                <a:off x="586" y="836"/>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16">
                <a:extLst>
                  <a:ext uri="{FF2B5EF4-FFF2-40B4-BE49-F238E27FC236}">
                    <a16:creationId xmlns:a16="http://schemas.microsoft.com/office/drawing/2014/main" id="{227E7003-558E-446C-980B-1537D3B40AAD}"/>
                  </a:ext>
                </a:extLst>
              </p:cNvPr>
              <p:cNvSpPr>
                <a:spLocks noChangeArrowheads="1"/>
              </p:cNvSpPr>
              <p:nvPr/>
            </p:nvSpPr>
            <p:spPr bwMode="auto">
              <a:xfrm>
                <a:off x="654" y="850"/>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E60ABD59-080E-4851-B241-9B5B1CB78F41}"/>
              </a:ext>
            </a:extLst>
          </p:cNvPr>
          <p:cNvGrpSpPr/>
          <p:nvPr/>
        </p:nvGrpSpPr>
        <p:grpSpPr>
          <a:xfrm>
            <a:off x="4009856" y="5442901"/>
            <a:ext cx="4237383" cy="439857"/>
            <a:chOff x="6064783" y="4921212"/>
            <a:chExt cx="4237383" cy="439857"/>
          </a:xfrm>
        </p:grpSpPr>
        <p:sp>
          <p:nvSpPr>
            <p:cNvPr id="8" name="TextBox 7">
              <a:extLst>
                <a:ext uri="{FF2B5EF4-FFF2-40B4-BE49-F238E27FC236}">
                  <a16:creationId xmlns:a16="http://schemas.microsoft.com/office/drawing/2014/main" id="{4E93FA61-DDE1-4BF3-B4F6-1B03FAC74FD7}"/>
                </a:ext>
              </a:extLst>
            </p:cNvPr>
            <p:cNvSpPr txBox="1"/>
            <p:nvPr/>
          </p:nvSpPr>
          <p:spPr>
            <a:xfrm>
              <a:off x="6667068" y="4994721"/>
              <a:ext cx="3635098" cy="276999"/>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Community driven, vendor neutral</a:t>
              </a:r>
            </a:p>
          </p:txBody>
        </p:sp>
        <p:grpSp>
          <p:nvGrpSpPr>
            <p:cNvPr id="77" name="Group 76">
              <a:extLst>
                <a:ext uri="{FF2B5EF4-FFF2-40B4-BE49-F238E27FC236}">
                  <a16:creationId xmlns:a16="http://schemas.microsoft.com/office/drawing/2014/main" id="{DB2BC072-4EF4-4A22-84D5-3D9A7A121880}"/>
                </a:ext>
              </a:extLst>
            </p:cNvPr>
            <p:cNvGrpSpPr/>
            <p:nvPr/>
          </p:nvGrpSpPr>
          <p:grpSpPr>
            <a:xfrm>
              <a:off x="6064783" y="4921212"/>
              <a:ext cx="395780" cy="439857"/>
              <a:chOff x="6096000" y="4566788"/>
              <a:chExt cx="452279" cy="502648"/>
            </a:xfrm>
          </p:grpSpPr>
          <p:grpSp>
            <p:nvGrpSpPr>
              <p:cNvPr id="28" name="Group 27" descr="people, collaboration&#10;">
                <a:extLst>
                  <a:ext uri="{FF2B5EF4-FFF2-40B4-BE49-F238E27FC236}">
                    <a16:creationId xmlns:a16="http://schemas.microsoft.com/office/drawing/2014/main" id="{5F74C073-CB82-479D-B4EF-35453EB7C566}"/>
                  </a:ext>
                </a:extLst>
              </p:cNvPr>
              <p:cNvGrpSpPr>
                <a:grpSpLocks noChangeAspect="1"/>
              </p:cNvGrpSpPr>
              <p:nvPr/>
            </p:nvGrpSpPr>
            <p:grpSpPr>
              <a:xfrm>
                <a:off x="6096000" y="4789155"/>
                <a:ext cx="452279" cy="280281"/>
                <a:chOff x="7854785" y="3561397"/>
                <a:chExt cx="411163" cy="254801"/>
              </a:xfrm>
            </p:grpSpPr>
            <p:sp>
              <p:nvSpPr>
                <p:cNvPr id="29" name="Freeform: Shape 28">
                  <a:extLst>
                    <a:ext uri="{FF2B5EF4-FFF2-40B4-BE49-F238E27FC236}">
                      <a16:creationId xmlns:a16="http://schemas.microsoft.com/office/drawing/2014/main" id="{DBE30FAE-314C-495A-B691-0111DBABEA45}"/>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E91DF6B-754B-4ABD-B971-6E53B9CD1859}"/>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74CDF3"/>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4F60087-B645-4078-9FCE-B60FE5236828}"/>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43E55CF9-28A5-4479-8BEE-CF5E60688839}"/>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74CDF3"/>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CC4AF9F-C1D8-4001-A059-CDFB7F677D5C}"/>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202192"/>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4823D530-5F73-40D3-81F9-54DF3A17DC0D}"/>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202192"/>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762D6B2B-C0B5-44C6-BE34-25A4CA3A9F4E}"/>
                  </a:ext>
                </a:extLst>
              </p:cNvPr>
              <p:cNvGrpSpPr/>
              <p:nvPr/>
            </p:nvGrpSpPr>
            <p:grpSpPr>
              <a:xfrm>
                <a:off x="6209186" y="4566788"/>
                <a:ext cx="230183" cy="216688"/>
                <a:chOff x="6209186" y="4566788"/>
                <a:chExt cx="230183" cy="216688"/>
              </a:xfrm>
            </p:grpSpPr>
            <p:sp>
              <p:nvSpPr>
                <p:cNvPr id="69" name="Freeform: Shape 68">
                  <a:extLst>
                    <a:ext uri="{FF2B5EF4-FFF2-40B4-BE49-F238E27FC236}">
                      <a16:creationId xmlns:a16="http://schemas.microsoft.com/office/drawing/2014/main" id="{14C92934-E853-49F0-9A7C-54846C160912}"/>
                    </a:ext>
                  </a:extLst>
                </p:cNvPr>
                <p:cNvSpPr/>
                <p:nvPr/>
              </p:nvSpPr>
              <p:spPr>
                <a:xfrm>
                  <a:off x="6209186" y="4566788"/>
                  <a:ext cx="230183" cy="216688"/>
                </a:xfrm>
                <a:custGeom>
                  <a:avLst/>
                  <a:gdLst>
                    <a:gd name="connsiteX0" fmla="*/ 230184 w 230183"/>
                    <a:gd name="connsiteY0" fmla="*/ 0 h 216688"/>
                    <a:gd name="connsiteX1" fmla="*/ 0 w 230183"/>
                    <a:gd name="connsiteY1" fmla="*/ 0 h 216688"/>
                    <a:gd name="connsiteX2" fmla="*/ 0 w 230183"/>
                    <a:gd name="connsiteY2" fmla="*/ 169173 h 216688"/>
                    <a:gd name="connsiteX3" fmla="*/ 60666 w 230183"/>
                    <a:gd name="connsiteY3" fmla="*/ 169173 h 216688"/>
                    <a:gd name="connsiteX4" fmla="*/ 60666 w 230183"/>
                    <a:gd name="connsiteY4" fmla="*/ 216689 h 216688"/>
                    <a:gd name="connsiteX5" fmla="*/ 108084 w 230183"/>
                    <a:gd name="connsiteY5" fmla="*/ 169173 h 216688"/>
                    <a:gd name="connsiteX6" fmla="*/ 230184 w 230183"/>
                    <a:gd name="connsiteY6" fmla="*/ 169173 h 216688"/>
                    <a:gd name="connsiteX7" fmla="*/ 230184 w 230183"/>
                    <a:gd name="connsiteY7" fmla="*/ 0 h 2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183" h="216688">
                      <a:moveTo>
                        <a:pt x="230184" y="0"/>
                      </a:moveTo>
                      <a:lnTo>
                        <a:pt x="0" y="0"/>
                      </a:lnTo>
                      <a:lnTo>
                        <a:pt x="0" y="169173"/>
                      </a:lnTo>
                      <a:lnTo>
                        <a:pt x="60666" y="169173"/>
                      </a:lnTo>
                      <a:lnTo>
                        <a:pt x="60666" y="216689"/>
                      </a:lnTo>
                      <a:lnTo>
                        <a:pt x="108084" y="169173"/>
                      </a:lnTo>
                      <a:lnTo>
                        <a:pt x="230184" y="169173"/>
                      </a:lnTo>
                      <a:lnTo>
                        <a:pt x="230184" y="0"/>
                      </a:lnTo>
                      <a:close/>
                    </a:path>
                  </a:pathLst>
                </a:custGeom>
                <a:solidFill>
                  <a:srgbClr val="202192"/>
                </a:solidFill>
                <a:ln w="46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A9E9A72-643B-4AF2-B2FF-5273AB7B4EC9}"/>
                    </a:ext>
                  </a:extLst>
                </p:cNvPr>
                <p:cNvSpPr/>
                <p:nvPr/>
              </p:nvSpPr>
              <p:spPr>
                <a:xfrm>
                  <a:off x="6257774" y="4602105"/>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0013C945-8031-4BD7-BA1C-7159A40267BF}"/>
                    </a:ext>
                  </a:extLst>
                </p:cNvPr>
                <p:cNvSpPr/>
                <p:nvPr/>
              </p:nvSpPr>
              <p:spPr>
                <a:xfrm>
                  <a:off x="6257774" y="4644604"/>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4"/>
                        <a:pt x="2706" y="12202"/>
                        <a:pt x="6099" y="12202"/>
                      </a:cubicBezTo>
                      <a:lnTo>
                        <a:pt x="127270" y="12202"/>
                      </a:lnTo>
                      <a:cubicBezTo>
                        <a:pt x="130663" y="12202"/>
                        <a:pt x="133369" y="9454"/>
                        <a:pt x="133369" y="6101"/>
                      </a:cubicBezTo>
                      <a:close/>
                    </a:path>
                  </a:pathLst>
                </a:custGeom>
                <a:solidFill>
                  <a:srgbClr val="74CDF3"/>
                </a:solidFill>
                <a:ln w="46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EFCB152-9683-48FC-B8C4-76251AB8B320}"/>
                    </a:ext>
                  </a:extLst>
                </p:cNvPr>
                <p:cNvSpPr/>
                <p:nvPr/>
              </p:nvSpPr>
              <p:spPr>
                <a:xfrm>
                  <a:off x="6257774" y="4687029"/>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8"/>
                        <a:pt x="130663" y="0"/>
                        <a:pt x="127270" y="0"/>
                      </a:cubicBezTo>
                      <a:lnTo>
                        <a:pt x="6099" y="0"/>
                      </a:lnTo>
                      <a:cubicBezTo>
                        <a:pt x="2747" y="0"/>
                        <a:pt x="0" y="2708"/>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0" name="Group 149">
            <a:extLst>
              <a:ext uri="{FF2B5EF4-FFF2-40B4-BE49-F238E27FC236}">
                <a16:creationId xmlns:a16="http://schemas.microsoft.com/office/drawing/2014/main" id="{A40C7769-BFFF-4214-8D12-6758D87201D2}"/>
              </a:ext>
            </a:extLst>
          </p:cNvPr>
          <p:cNvGrpSpPr/>
          <p:nvPr/>
        </p:nvGrpSpPr>
        <p:grpSpPr>
          <a:xfrm>
            <a:off x="6998350" y="4017567"/>
            <a:ext cx="4013371" cy="349624"/>
            <a:chOff x="6087860" y="5810429"/>
            <a:chExt cx="4013371" cy="349624"/>
          </a:xfrm>
        </p:grpSpPr>
        <p:sp>
          <p:nvSpPr>
            <p:cNvPr id="11" name="TextBox 10">
              <a:extLst>
                <a:ext uri="{FF2B5EF4-FFF2-40B4-BE49-F238E27FC236}">
                  <a16:creationId xmlns:a16="http://schemas.microsoft.com/office/drawing/2014/main" id="{D26CEB04-5200-42F4-AA1D-2FCBB3EA0248}"/>
                </a:ext>
              </a:extLst>
            </p:cNvPr>
            <p:cNvSpPr txBox="1"/>
            <p:nvPr/>
          </p:nvSpPr>
          <p:spPr>
            <a:xfrm>
              <a:off x="6718895" y="5816256"/>
              <a:ext cx="3382336" cy="276999"/>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Platform agnostic cloud + edge</a:t>
              </a:r>
            </a:p>
          </p:txBody>
        </p:sp>
        <p:grpSp>
          <p:nvGrpSpPr>
            <p:cNvPr id="78" name="access" descr="access, cloud">
              <a:extLst>
                <a:ext uri="{FF2B5EF4-FFF2-40B4-BE49-F238E27FC236}">
                  <a16:creationId xmlns:a16="http://schemas.microsoft.com/office/drawing/2014/main" id="{CD8EA2E6-B509-43F5-83BE-3646E3BAF8B2}"/>
                </a:ext>
              </a:extLst>
            </p:cNvPr>
            <p:cNvGrpSpPr>
              <a:grpSpLocks noChangeAspect="1"/>
            </p:cNvGrpSpPr>
            <p:nvPr/>
          </p:nvGrpSpPr>
          <p:grpSpPr bwMode="auto">
            <a:xfrm>
              <a:off x="6087860" y="5810429"/>
              <a:ext cx="349626" cy="349624"/>
              <a:chOff x="2821" y="3067"/>
              <a:chExt cx="258" cy="258"/>
            </a:xfrm>
          </p:grpSpPr>
          <p:sp>
            <p:nvSpPr>
              <p:cNvPr id="79" name="AutoShape 163">
                <a:extLst>
                  <a:ext uri="{FF2B5EF4-FFF2-40B4-BE49-F238E27FC236}">
                    <a16:creationId xmlns:a16="http://schemas.microsoft.com/office/drawing/2014/main" id="{3FFEE8B1-1500-4789-B2CB-EB0B582AE99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Oval 165">
                <a:extLst>
                  <a:ext uri="{FF2B5EF4-FFF2-40B4-BE49-F238E27FC236}">
                    <a16:creationId xmlns:a16="http://schemas.microsoft.com/office/drawing/2014/main" id="{C26E99A1-137B-4508-9807-6973E637F778}"/>
                  </a:ext>
                </a:extLst>
              </p:cNvPr>
              <p:cNvSpPr>
                <a:spLocks noChangeArrowheads="1"/>
              </p:cNvSpPr>
              <p:nvPr/>
            </p:nvSpPr>
            <p:spPr bwMode="auto">
              <a:xfrm>
                <a:off x="2981" y="3107"/>
                <a:ext cx="48" cy="49"/>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166">
                <a:extLst>
                  <a:ext uri="{FF2B5EF4-FFF2-40B4-BE49-F238E27FC236}">
                    <a16:creationId xmlns:a16="http://schemas.microsoft.com/office/drawing/2014/main" id="{B9A2B379-D613-4539-8294-3E10D3D38D60}"/>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167">
                <a:extLst>
                  <a:ext uri="{FF2B5EF4-FFF2-40B4-BE49-F238E27FC236}">
                    <a16:creationId xmlns:a16="http://schemas.microsoft.com/office/drawing/2014/main" id="{C05274DC-D993-4153-BE86-45ABCBBE3A28}"/>
                  </a:ext>
                </a:extLst>
              </p:cNvPr>
              <p:cNvSpPr>
                <a:spLocks noChangeArrowheads="1"/>
              </p:cNvSpPr>
              <p:nvPr/>
            </p:nvSpPr>
            <p:spPr bwMode="auto">
              <a:xfrm>
                <a:off x="3016" y="3115"/>
                <a:ext cx="32" cy="33"/>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68">
                <a:extLst>
                  <a:ext uri="{FF2B5EF4-FFF2-40B4-BE49-F238E27FC236}">
                    <a16:creationId xmlns:a16="http://schemas.microsoft.com/office/drawing/2014/main" id="{5A02A612-5157-4BCE-944E-0EC49DB18B7C}"/>
                  </a:ext>
                </a:extLst>
              </p:cNvPr>
              <p:cNvSpPr>
                <a:spLocks noChangeArrowheads="1"/>
              </p:cNvSpPr>
              <p:nvPr/>
            </p:nvSpPr>
            <p:spPr bwMode="auto">
              <a:xfrm>
                <a:off x="2821" y="3067"/>
                <a:ext cx="129" cy="258"/>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69">
                <a:extLst>
                  <a:ext uri="{FF2B5EF4-FFF2-40B4-BE49-F238E27FC236}">
                    <a16:creationId xmlns:a16="http://schemas.microsoft.com/office/drawing/2014/main" id="{3FA12668-5145-4863-86AA-5349362C4071}"/>
                  </a:ext>
                </a:extLst>
              </p:cNvPr>
              <p:cNvSpPr>
                <a:spLocks noChangeArrowheads="1"/>
              </p:cNvSpPr>
              <p:nvPr/>
            </p:nvSpPr>
            <p:spPr bwMode="auto">
              <a:xfrm>
                <a:off x="2950" y="3196"/>
                <a:ext cx="129" cy="129"/>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170">
                <a:extLst>
                  <a:ext uri="{FF2B5EF4-FFF2-40B4-BE49-F238E27FC236}">
                    <a16:creationId xmlns:a16="http://schemas.microsoft.com/office/drawing/2014/main" id="{796053FE-F4F0-4331-9309-D18074674DDB}"/>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171">
                <a:extLst>
                  <a:ext uri="{FF2B5EF4-FFF2-40B4-BE49-F238E27FC236}">
                    <a16:creationId xmlns:a16="http://schemas.microsoft.com/office/drawing/2014/main" id="{E7902C2C-E86C-49FC-8A8E-F6ACB9991D0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172">
                <a:extLst>
                  <a:ext uri="{FF2B5EF4-FFF2-40B4-BE49-F238E27FC236}">
                    <a16:creationId xmlns:a16="http://schemas.microsoft.com/office/drawing/2014/main" id="{FE627686-A41F-458E-8387-9C5EFDA9CD0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73">
                <a:extLst>
                  <a:ext uri="{FF2B5EF4-FFF2-40B4-BE49-F238E27FC236}">
                    <a16:creationId xmlns:a16="http://schemas.microsoft.com/office/drawing/2014/main" id="{12B740D9-CFBA-4EA1-BCC5-DF4CDAE07374}"/>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74">
                <a:extLst>
                  <a:ext uri="{FF2B5EF4-FFF2-40B4-BE49-F238E27FC236}">
                    <a16:creationId xmlns:a16="http://schemas.microsoft.com/office/drawing/2014/main" id="{99573733-977E-4284-B1EB-C56368EE3D93}"/>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75">
                <a:extLst>
                  <a:ext uri="{FF2B5EF4-FFF2-40B4-BE49-F238E27FC236}">
                    <a16:creationId xmlns:a16="http://schemas.microsoft.com/office/drawing/2014/main" id="{C5A0FE62-2EA0-4170-A78F-C637B58FB794}"/>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76">
                <a:extLst>
                  <a:ext uri="{FF2B5EF4-FFF2-40B4-BE49-F238E27FC236}">
                    <a16:creationId xmlns:a16="http://schemas.microsoft.com/office/drawing/2014/main" id="{A3B7CFF2-D8C6-4CFB-8702-3B69E9721F8D}"/>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77">
                <a:extLst>
                  <a:ext uri="{FF2B5EF4-FFF2-40B4-BE49-F238E27FC236}">
                    <a16:creationId xmlns:a16="http://schemas.microsoft.com/office/drawing/2014/main" id="{84CBCD47-34B5-4231-A882-EFA4C565F0A0}"/>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178">
                <a:extLst>
                  <a:ext uri="{FF2B5EF4-FFF2-40B4-BE49-F238E27FC236}">
                    <a16:creationId xmlns:a16="http://schemas.microsoft.com/office/drawing/2014/main" id="{3699BCA2-A217-4A3E-BC3E-12B6692055BC}"/>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179">
                <a:extLst>
                  <a:ext uri="{FF2B5EF4-FFF2-40B4-BE49-F238E27FC236}">
                    <a16:creationId xmlns:a16="http://schemas.microsoft.com/office/drawing/2014/main" id="{A43282C5-E394-44BE-BB90-3B178CDCFFAF}"/>
                  </a:ext>
                </a:extLst>
              </p:cNvPr>
              <p:cNvSpPr>
                <a:spLocks noChangeArrowheads="1"/>
              </p:cNvSpPr>
              <p:nvPr/>
            </p:nvSpPr>
            <p:spPr bwMode="auto">
              <a:xfrm>
                <a:off x="2982"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180">
                <a:extLst>
                  <a:ext uri="{FF2B5EF4-FFF2-40B4-BE49-F238E27FC236}">
                    <a16:creationId xmlns:a16="http://schemas.microsoft.com/office/drawing/2014/main" id="{0A432467-9CCD-4CF5-8953-5F2A43790387}"/>
                  </a:ext>
                </a:extLst>
              </p:cNvPr>
              <p:cNvSpPr>
                <a:spLocks noChangeArrowheads="1"/>
              </p:cNvSpPr>
              <p:nvPr/>
            </p:nvSpPr>
            <p:spPr bwMode="auto">
              <a:xfrm>
                <a:off x="3023"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181">
                <a:extLst>
                  <a:ext uri="{FF2B5EF4-FFF2-40B4-BE49-F238E27FC236}">
                    <a16:creationId xmlns:a16="http://schemas.microsoft.com/office/drawing/2014/main" id="{26DAF875-A338-41C8-84AA-552BD5EFD1E6}"/>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7" name="Group 146">
            <a:extLst>
              <a:ext uri="{FF2B5EF4-FFF2-40B4-BE49-F238E27FC236}">
                <a16:creationId xmlns:a16="http://schemas.microsoft.com/office/drawing/2014/main" id="{F080123B-3107-4FB9-B000-30C77EEEE6E3}"/>
              </a:ext>
            </a:extLst>
          </p:cNvPr>
          <p:cNvGrpSpPr/>
          <p:nvPr/>
        </p:nvGrpSpPr>
        <p:grpSpPr>
          <a:xfrm>
            <a:off x="6967802" y="3001367"/>
            <a:ext cx="2419372" cy="410719"/>
            <a:chOff x="6057312" y="3251636"/>
            <a:chExt cx="2419372" cy="410719"/>
          </a:xfrm>
        </p:grpSpPr>
        <p:sp>
          <p:nvSpPr>
            <p:cNvPr id="9" name="TextBox 8">
              <a:extLst>
                <a:ext uri="{FF2B5EF4-FFF2-40B4-BE49-F238E27FC236}">
                  <a16:creationId xmlns:a16="http://schemas.microsoft.com/office/drawing/2014/main" id="{D82E34F2-3E00-4D42-BAFF-C8EE70847EE9}"/>
                </a:ext>
              </a:extLst>
            </p:cNvPr>
            <p:cNvSpPr txBox="1"/>
            <p:nvPr/>
          </p:nvSpPr>
          <p:spPr>
            <a:xfrm>
              <a:off x="6718895" y="3307664"/>
              <a:ext cx="1757789" cy="276999"/>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Adopt standards</a:t>
              </a:r>
            </a:p>
          </p:txBody>
        </p:sp>
        <p:grpSp>
          <p:nvGrpSpPr>
            <p:cNvPr id="97" name="award" descr="award">
              <a:extLst>
                <a:ext uri="{FF2B5EF4-FFF2-40B4-BE49-F238E27FC236}">
                  <a16:creationId xmlns:a16="http://schemas.microsoft.com/office/drawing/2014/main" id="{DB7F4EE3-7A6E-4BCB-BE6B-52376F3A664A}"/>
                </a:ext>
              </a:extLst>
            </p:cNvPr>
            <p:cNvGrpSpPr/>
            <p:nvPr/>
          </p:nvGrpSpPr>
          <p:grpSpPr>
            <a:xfrm>
              <a:off x="6057312" y="3251636"/>
              <a:ext cx="410722" cy="410719"/>
              <a:chOff x="3539723" y="3928749"/>
              <a:chExt cx="417353" cy="417353"/>
            </a:xfrm>
          </p:grpSpPr>
          <p:sp>
            <p:nvSpPr>
              <p:cNvPr id="98" name="Freeform: Shape 97">
                <a:extLst>
                  <a:ext uri="{FF2B5EF4-FFF2-40B4-BE49-F238E27FC236}">
                    <a16:creationId xmlns:a16="http://schemas.microsoft.com/office/drawing/2014/main" id="{44F9A757-C9B0-4BF4-95C4-E103D2AF4EFA}"/>
                  </a:ext>
                </a:extLst>
              </p:cNvPr>
              <p:cNvSpPr/>
              <p:nvPr/>
            </p:nvSpPr>
            <p:spPr>
              <a:xfrm>
                <a:off x="3592701" y="3928108"/>
                <a:ext cx="305485" cy="413050"/>
              </a:xfrm>
              <a:custGeom>
                <a:avLst/>
                <a:gdLst>
                  <a:gd name="connsiteX0" fmla="*/ 306051 w 305485"/>
                  <a:gd name="connsiteY0" fmla="*/ 153741 h 413050"/>
                  <a:gd name="connsiteX1" fmla="*/ 153741 w 305485"/>
                  <a:gd name="connsiteY1" fmla="*/ 1431 h 413050"/>
                  <a:gd name="connsiteX2" fmla="*/ 1431 w 305485"/>
                  <a:gd name="connsiteY2" fmla="*/ 153741 h 413050"/>
                  <a:gd name="connsiteX3" fmla="*/ 100070 w 305485"/>
                  <a:gd name="connsiteY3" fmla="*/ 296332 h 413050"/>
                  <a:gd name="connsiteX4" fmla="*/ 100070 w 305485"/>
                  <a:gd name="connsiteY4" fmla="*/ 414118 h 413050"/>
                  <a:gd name="connsiteX5" fmla="*/ 154683 w 305485"/>
                  <a:gd name="connsiteY5" fmla="*/ 370746 h 413050"/>
                  <a:gd name="connsiteX6" fmla="*/ 208935 w 305485"/>
                  <a:gd name="connsiteY6" fmla="*/ 414118 h 413050"/>
                  <a:gd name="connsiteX7" fmla="*/ 208935 w 305485"/>
                  <a:gd name="connsiteY7" fmla="*/ 295752 h 413050"/>
                  <a:gd name="connsiteX8" fmla="*/ 306051 w 305485"/>
                  <a:gd name="connsiteY8" fmla="*/ 153741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485" h="41305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202192"/>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E8801E9-ACA6-4451-BC03-E5E7D81FB476}"/>
                  </a:ext>
                </a:extLst>
              </p:cNvPr>
              <p:cNvSpPr/>
              <p:nvPr/>
            </p:nvSpPr>
            <p:spPr>
              <a:xfrm>
                <a:off x="3654421" y="4019572"/>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 name="Straight Connector 3">
            <a:extLst>
              <a:ext uri="{FF2B5EF4-FFF2-40B4-BE49-F238E27FC236}">
                <a16:creationId xmlns:a16="http://schemas.microsoft.com/office/drawing/2014/main" id="{39B655AF-8CC6-4B0C-A025-C2724378E70B}"/>
              </a:ext>
            </a:extLst>
          </p:cNvPr>
          <p:cNvCxnSpPr>
            <a:cxnSpLocks/>
          </p:cNvCxnSpPr>
          <p:nvPr/>
        </p:nvCxnSpPr>
        <p:spPr>
          <a:xfrm>
            <a:off x="876300" y="4921250"/>
            <a:ext cx="10439400" cy="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23698D5-CEA5-4703-9449-1E906E82A4A9}"/>
              </a:ext>
            </a:extLst>
          </p:cNvPr>
          <p:cNvGrpSpPr/>
          <p:nvPr/>
        </p:nvGrpSpPr>
        <p:grpSpPr>
          <a:xfrm>
            <a:off x="1408794" y="4003511"/>
            <a:ext cx="4734761" cy="378363"/>
            <a:chOff x="1408794" y="4003511"/>
            <a:chExt cx="4734761" cy="378363"/>
          </a:xfrm>
        </p:grpSpPr>
        <p:sp>
          <p:nvSpPr>
            <p:cNvPr id="12" name="TextBox 11">
              <a:extLst>
                <a:ext uri="{FF2B5EF4-FFF2-40B4-BE49-F238E27FC236}">
                  <a16:creationId xmlns:a16="http://schemas.microsoft.com/office/drawing/2014/main" id="{18B62E0E-8601-42CE-9575-C80E0EAE4B3F}"/>
                </a:ext>
              </a:extLst>
            </p:cNvPr>
            <p:cNvSpPr txBox="1"/>
            <p:nvPr/>
          </p:nvSpPr>
          <p:spPr>
            <a:xfrm>
              <a:off x="2105334" y="4033452"/>
              <a:ext cx="4038221" cy="276999"/>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Extensible and pluggable components</a:t>
              </a:r>
            </a:p>
          </p:txBody>
        </p:sp>
        <p:grpSp>
          <p:nvGrpSpPr>
            <p:cNvPr id="5" name="Graphic 100">
              <a:extLst>
                <a:ext uri="{FF2B5EF4-FFF2-40B4-BE49-F238E27FC236}">
                  <a16:creationId xmlns:a16="http://schemas.microsoft.com/office/drawing/2014/main" id="{B7CE8DFD-3E50-4966-9F6D-584F7BA08641}"/>
                </a:ext>
              </a:extLst>
            </p:cNvPr>
            <p:cNvGrpSpPr/>
            <p:nvPr/>
          </p:nvGrpSpPr>
          <p:grpSpPr>
            <a:xfrm>
              <a:off x="1408794" y="4003511"/>
              <a:ext cx="378343" cy="378363"/>
              <a:chOff x="1408794" y="4003511"/>
              <a:chExt cx="378343" cy="378363"/>
            </a:xfrm>
          </p:grpSpPr>
          <p:sp>
            <p:nvSpPr>
              <p:cNvPr id="13" name="Freeform: Shape 12">
                <a:extLst>
                  <a:ext uri="{FF2B5EF4-FFF2-40B4-BE49-F238E27FC236}">
                    <a16:creationId xmlns:a16="http://schemas.microsoft.com/office/drawing/2014/main" id="{6FFD4F66-3416-4D68-918A-22B3E59CAC00}"/>
                  </a:ext>
                </a:extLst>
              </p:cNvPr>
              <p:cNvSpPr/>
              <p:nvPr/>
            </p:nvSpPr>
            <p:spPr>
              <a:xfrm>
                <a:off x="1408794" y="4161258"/>
                <a:ext cx="220652" cy="220616"/>
              </a:xfrm>
              <a:custGeom>
                <a:avLst/>
                <a:gdLst>
                  <a:gd name="connsiteX0" fmla="*/ 64297 w 220652"/>
                  <a:gd name="connsiteY0" fmla="*/ 35897 h 220616"/>
                  <a:gd name="connsiteX1" fmla="*/ 53842 w 220652"/>
                  <a:gd name="connsiteY1" fmla="*/ 26750 h 220616"/>
                  <a:gd name="connsiteX2" fmla="*/ 54099 w 220652"/>
                  <a:gd name="connsiteY2" fmla="*/ 4829 h 220616"/>
                  <a:gd name="connsiteX3" fmla="*/ 76047 w 220652"/>
                  <a:gd name="connsiteY3" fmla="*/ 4006 h 220616"/>
                  <a:gd name="connsiteX4" fmla="*/ 78975 w 220652"/>
                  <a:gd name="connsiteY4" fmla="*/ 6785 h 220616"/>
                  <a:gd name="connsiteX5" fmla="*/ 214337 w 220652"/>
                  <a:gd name="connsiteY5" fmla="*/ 142214 h 220616"/>
                  <a:gd name="connsiteX6" fmla="*/ 209076 w 220652"/>
                  <a:gd name="connsiteY6" fmla="*/ 170543 h 220616"/>
                  <a:gd name="connsiteX7" fmla="*/ 192550 w 220652"/>
                  <a:gd name="connsiteY7" fmla="*/ 165727 h 220616"/>
                  <a:gd name="connsiteX8" fmla="*/ 184712 w 220652"/>
                  <a:gd name="connsiteY8" fmla="*/ 156986 h 220616"/>
                  <a:gd name="connsiteX9" fmla="*/ 76007 w 220652"/>
                  <a:gd name="connsiteY9" fmla="*/ 167764 h 220616"/>
                  <a:gd name="connsiteX10" fmla="*/ 28359 w 220652"/>
                  <a:gd name="connsiteY10" fmla="*/ 215183 h 220616"/>
                  <a:gd name="connsiteX11" fmla="*/ 569 w 220652"/>
                  <a:gd name="connsiteY11" fmla="*/ 208613 h 220616"/>
                  <a:gd name="connsiteX12" fmla="*/ 6235 w 220652"/>
                  <a:gd name="connsiteY12" fmla="*/ 191629 h 220616"/>
                  <a:gd name="connsiteX13" fmla="*/ 49687 w 220652"/>
                  <a:gd name="connsiteY13" fmla="*/ 148311 h 220616"/>
                  <a:gd name="connsiteX14" fmla="*/ 51225 w 220652"/>
                  <a:gd name="connsiteY14" fmla="*/ 140919 h 220616"/>
                  <a:gd name="connsiteX15" fmla="*/ 64297 w 220652"/>
                  <a:gd name="connsiteY15" fmla="*/ 35897 h 2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52" h="220616">
                    <a:moveTo>
                      <a:pt x="64297" y="35897"/>
                    </a:moveTo>
                    <a:cubicBezTo>
                      <a:pt x="60574" y="32686"/>
                      <a:pt x="56864" y="30042"/>
                      <a:pt x="53842" y="26750"/>
                    </a:cubicBezTo>
                    <a:cubicBezTo>
                      <a:pt x="48028" y="20423"/>
                      <a:pt x="48338" y="10576"/>
                      <a:pt x="54099" y="4829"/>
                    </a:cubicBezTo>
                    <a:cubicBezTo>
                      <a:pt x="60237" y="-1282"/>
                      <a:pt x="69167" y="-1633"/>
                      <a:pt x="76047" y="4006"/>
                    </a:cubicBezTo>
                    <a:cubicBezTo>
                      <a:pt x="77086" y="4856"/>
                      <a:pt x="78017" y="5840"/>
                      <a:pt x="78975" y="6785"/>
                    </a:cubicBezTo>
                    <a:cubicBezTo>
                      <a:pt x="124100" y="51923"/>
                      <a:pt x="169239" y="97048"/>
                      <a:pt x="214337" y="142214"/>
                    </a:cubicBezTo>
                    <a:cubicBezTo>
                      <a:pt x="224617" y="152507"/>
                      <a:pt x="221986" y="166334"/>
                      <a:pt x="209076" y="170543"/>
                    </a:cubicBezTo>
                    <a:cubicBezTo>
                      <a:pt x="202466" y="172702"/>
                      <a:pt x="197177" y="170004"/>
                      <a:pt x="192550" y="165727"/>
                    </a:cubicBezTo>
                    <a:cubicBezTo>
                      <a:pt x="189758" y="163151"/>
                      <a:pt x="187437" y="160061"/>
                      <a:pt x="184712" y="156986"/>
                    </a:cubicBezTo>
                    <a:cubicBezTo>
                      <a:pt x="150501" y="186233"/>
                      <a:pt x="114549" y="189983"/>
                      <a:pt x="76007" y="167764"/>
                    </a:cubicBezTo>
                    <a:cubicBezTo>
                      <a:pt x="60210" y="183508"/>
                      <a:pt x="44372" y="199426"/>
                      <a:pt x="28359" y="215183"/>
                    </a:cubicBezTo>
                    <a:cubicBezTo>
                      <a:pt x="18659" y="224720"/>
                      <a:pt x="3968" y="221186"/>
                      <a:pt x="569" y="208613"/>
                    </a:cubicBezTo>
                    <a:cubicBezTo>
                      <a:pt x="-1266" y="201800"/>
                      <a:pt x="1527" y="196350"/>
                      <a:pt x="6235" y="191629"/>
                    </a:cubicBezTo>
                    <a:cubicBezTo>
                      <a:pt x="20710" y="177181"/>
                      <a:pt x="35158" y="162706"/>
                      <a:pt x="49687" y="148311"/>
                    </a:cubicBezTo>
                    <a:cubicBezTo>
                      <a:pt x="51967" y="146059"/>
                      <a:pt x="53316" y="144318"/>
                      <a:pt x="51225" y="140919"/>
                    </a:cubicBezTo>
                    <a:cubicBezTo>
                      <a:pt x="31178" y="108407"/>
                      <a:pt x="35590" y="66223"/>
                      <a:pt x="64297" y="35897"/>
                    </a:cubicBezTo>
                    <a:close/>
                  </a:path>
                </a:pathLst>
              </a:custGeom>
              <a:solidFill>
                <a:srgbClr val="202192"/>
              </a:solidFill>
              <a:ln w="1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92B3A3F-7503-4289-B910-D42C75EC0497}"/>
                  </a:ext>
                </a:extLst>
              </p:cNvPr>
              <p:cNvSpPr/>
              <p:nvPr/>
            </p:nvSpPr>
            <p:spPr>
              <a:xfrm>
                <a:off x="1566493" y="4003511"/>
                <a:ext cx="220644" cy="220781"/>
              </a:xfrm>
              <a:custGeom>
                <a:avLst/>
                <a:gdLst>
                  <a:gd name="connsiteX0" fmla="*/ 36875 w 220644"/>
                  <a:gd name="connsiteY0" fmla="*/ 63571 h 220781"/>
                  <a:gd name="connsiteX1" fmla="*/ 145715 w 220644"/>
                  <a:gd name="connsiteY1" fmla="*/ 54209 h 220781"/>
                  <a:gd name="connsiteX2" fmla="*/ 156319 w 220644"/>
                  <a:gd name="connsiteY2" fmla="*/ 41838 h 220781"/>
                  <a:gd name="connsiteX3" fmla="*/ 192028 w 220644"/>
                  <a:gd name="connsiteY3" fmla="*/ 6075 h 220781"/>
                  <a:gd name="connsiteX4" fmla="*/ 215892 w 220644"/>
                  <a:gd name="connsiteY4" fmla="*/ 4807 h 220781"/>
                  <a:gd name="connsiteX5" fmla="*/ 214786 w 220644"/>
                  <a:gd name="connsiteY5" fmla="*/ 28739 h 220781"/>
                  <a:gd name="connsiteX6" fmla="*/ 167448 w 220644"/>
                  <a:gd name="connsiteY6" fmla="*/ 75914 h 220781"/>
                  <a:gd name="connsiteX7" fmla="*/ 156548 w 220644"/>
                  <a:gd name="connsiteY7" fmla="*/ 185240 h 220781"/>
                  <a:gd name="connsiteX8" fmla="*/ 165830 w 220644"/>
                  <a:gd name="connsiteY8" fmla="*/ 193010 h 220781"/>
                  <a:gd name="connsiteX9" fmla="*/ 166679 w 220644"/>
                  <a:gd name="connsiteY9" fmla="*/ 215836 h 220781"/>
                  <a:gd name="connsiteX10" fmla="*/ 143287 w 220644"/>
                  <a:gd name="connsiteY10" fmla="*/ 215404 h 220781"/>
                  <a:gd name="connsiteX11" fmla="*/ 104152 w 220644"/>
                  <a:gd name="connsiteY11" fmla="*/ 176390 h 220781"/>
                  <a:gd name="connsiteX12" fmla="*/ 6387 w 220644"/>
                  <a:gd name="connsiteY12" fmla="*/ 78774 h 220781"/>
                  <a:gd name="connsiteX13" fmla="*/ 5497 w 220644"/>
                  <a:gd name="connsiteY13" fmla="*/ 53426 h 220781"/>
                  <a:gd name="connsiteX14" fmla="*/ 25854 w 220644"/>
                  <a:gd name="connsiteY14" fmla="*/ 53183 h 220781"/>
                  <a:gd name="connsiteX15" fmla="*/ 36875 w 220644"/>
                  <a:gd name="connsiteY15" fmla="*/ 63571 h 2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44" h="220781">
                    <a:moveTo>
                      <a:pt x="36875" y="63571"/>
                    </a:moveTo>
                    <a:cubicBezTo>
                      <a:pt x="64922" y="37130"/>
                      <a:pt x="107268" y="29656"/>
                      <a:pt x="145715" y="54209"/>
                    </a:cubicBezTo>
                    <a:cubicBezTo>
                      <a:pt x="149034" y="50310"/>
                      <a:pt x="152420" y="45818"/>
                      <a:pt x="156319" y="41838"/>
                    </a:cubicBezTo>
                    <a:cubicBezTo>
                      <a:pt x="168109" y="29805"/>
                      <a:pt x="180048" y="17920"/>
                      <a:pt x="192028" y="6075"/>
                    </a:cubicBezTo>
                    <a:cubicBezTo>
                      <a:pt x="199771" y="-1587"/>
                      <a:pt x="209039" y="-1992"/>
                      <a:pt x="215892" y="4807"/>
                    </a:cubicBezTo>
                    <a:cubicBezTo>
                      <a:pt x="222570" y="11431"/>
                      <a:pt x="222219" y="21279"/>
                      <a:pt x="214786" y="28739"/>
                    </a:cubicBezTo>
                    <a:cubicBezTo>
                      <a:pt x="199097" y="44482"/>
                      <a:pt x="183300" y="60131"/>
                      <a:pt x="167448" y="75914"/>
                    </a:cubicBezTo>
                    <a:cubicBezTo>
                      <a:pt x="189721" y="114470"/>
                      <a:pt x="186106" y="150448"/>
                      <a:pt x="156548" y="185240"/>
                    </a:cubicBezTo>
                    <a:cubicBezTo>
                      <a:pt x="159651" y="187803"/>
                      <a:pt x="163010" y="190137"/>
                      <a:pt x="165830" y="193010"/>
                    </a:cubicBezTo>
                    <a:cubicBezTo>
                      <a:pt x="172764" y="200079"/>
                      <a:pt x="172979" y="209414"/>
                      <a:pt x="166679" y="215836"/>
                    </a:cubicBezTo>
                    <a:cubicBezTo>
                      <a:pt x="160123" y="222500"/>
                      <a:pt x="150518" y="222500"/>
                      <a:pt x="143287" y="215404"/>
                    </a:cubicBezTo>
                    <a:cubicBezTo>
                      <a:pt x="130134" y="202507"/>
                      <a:pt x="117183" y="189395"/>
                      <a:pt x="104152" y="176390"/>
                    </a:cubicBezTo>
                    <a:cubicBezTo>
                      <a:pt x="71559" y="143852"/>
                      <a:pt x="38939" y="111353"/>
                      <a:pt x="6387" y="78774"/>
                    </a:cubicBezTo>
                    <a:cubicBezTo>
                      <a:pt x="-1842" y="70532"/>
                      <a:pt x="-2098" y="59848"/>
                      <a:pt x="5497" y="53426"/>
                    </a:cubicBezTo>
                    <a:cubicBezTo>
                      <a:pt x="11432" y="48408"/>
                      <a:pt x="19864" y="48165"/>
                      <a:pt x="25854" y="53183"/>
                    </a:cubicBezTo>
                    <a:cubicBezTo>
                      <a:pt x="29617" y="56327"/>
                      <a:pt x="33017" y="59915"/>
                      <a:pt x="36875" y="63571"/>
                    </a:cubicBezTo>
                    <a:close/>
                  </a:path>
                </a:pathLst>
              </a:custGeom>
              <a:solidFill>
                <a:srgbClr val="74CDF3"/>
              </a:solidFill>
              <a:ln w="1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C4C341E-91B7-45ED-ABCA-E98651706B66}"/>
                  </a:ext>
                </a:extLst>
              </p:cNvPr>
              <p:cNvSpPr/>
              <p:nvPr/>
            </p:nvSpPr>
            <p:spPr>
              <a:xfrm>
                <a:off x="1520186" y="4140775"/>
                <a:ext cx="67887" cy="65782"/>
              </a:xfrm>
              <a:custGeom>
                <a:avLst/>
                <a:gdLst>
                  <a:gd name="connsiteX0" fmla="*/ 24337 w 67887"/>
                  <a:gd name="connsiteY0" fmla="*/ 65783 h 65782"/>
                  <a:gd name="connsiteX1" fmla="*/ 0 w 67887"/>
                  <a:gd name="connsiteY1" fmla="*/ 41770 h 65782"/>
                  <a:gd name="connsiteX2" fmla="*/ 8485 w 67887"/>
                  <a:gd name="connsiteY2" fmla="*/ 36307 h 65782"/>
                  <a:gd name="connsiteX3" fmla="*/ 39527 w 67887"/>
                  <a:gd name="connsiteY3" fmla="*/ 5468 h 65782"/>
                  <a:gd name="connsiteX4" fmla="*/ 62933 w 67887"/>
                  <a:gd name="connsiteY4" fmla="*/ 4645 h 65782"/>
                  <a:gd name="connsiteX5" fmla="*/ 62406 w 67887"/>
                  <a:gd name="connsiteY5" fmla="*/ 27970 h 65782"/>
                  <a:gd name="connsiteX6" fmla="*/ 26239 w 67887"/>
                  <a:gd name="connsiteY6" fmla="*/ 64151 h 65782"/>
                  <a:gd name="connsiteX7" fmla="*/ 24337 w 67887"/>
                  <a:gd name="connsiteY7" fmla="*/ 65783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87" h="65782">
                    <a:moveTo>
                      <a:pt x="24337" y="65783"/>
                    </a:moveTo>
                    <a:cubicBezTo>
                      <a:pt x="16607" y="58161"/>
                      <a:pt x="9430" y="51079"/>
                      <a:pt x="0" y="41770"/>
                    </a:cubicBezTo>
                    <a:cubicBezTo>
                      <a:pt x="2887" y="39949"/>
                      <a:pt x="6125" y="38587"/>
                      <a:pt x="8485" y="36307"/>
                    </a:cubicBezTo>
                    <a:cubicBezTo>
                      <a:pt x="18967" y="26162"/>
                      <a:pt x="29112" y="15680"/>
                      <a:pt x="39527" y="5468"/>
                    </a:cubicBezTo>
                    <a:cubicBezTo>
                      <a:pt x="46690" y="-1561"/>
                      <a:pt x="56336" y="-1790"/>
                      <a:pt x="62933" y="4645"/>
                    </a:cubicBezTo>
                    <a:cubicBezTo>
                      <a:pt x="69651" y="11215"/>
                      <a:pt x="69597" y="20671"/>
                      <a:pt x="62406" y="27970"/>
                    </a:cubicBezTo>
                    <a:cubicBezTo>
                      <a:pt x="50454" y="40138"/>
                      <a:pt x="38313" y="52104"/>
                      <a:pt x="26239" y="64151"/>
                    </a:cubicBezTo>
                    <a:cubicBezTo>
                      <a:pt x="25605" y="64785"/>
                      <a:pt x="24876" y="65324"/>
                      <a:pt x="24337" y="65783"/>
                    </a:cubicBezTo>
                    <a:close/>
                  </a:path>
                </a:pathLst>
              </a:custGeom>
              <a:solidFill>
                <a:srgbClr val="202192"/>
              </a:solidFill>
              <a:ln w="1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C4D5E0F-E755-48C7-92C5-315BB885B5DE}"/>
                  </a:ext>
                </a:extLst>
              </p:cNvPr>
              <p:cNvSpPr/>
              <p:nvPr/>
            </p:nvSpPr>
            <p:spPr>
              <a:xfrm>
                <a:off x="1585169" y="4202883"/>
                <a:ext cx="64998" cy="65527"/>
              </a:xfrm>
              <a:custGeom>
                <a:avLst/>
                <a:gdLst>
                  <a:gd name="connsiteX0" fmla="*/ 0 w 64998"/>
                  <a:gd name="connsiteY0" fmla="*/ 43255 h 65527"/>
                  <a:gd name="connsiteX1" fmla="*/ 38771 w 64998"/>
                  <a:gd name="connsiteY1" fmla="*/ 4160 h 65527"/>
                  <a:gd name="connsiteX2" fmla="*/ 60450 w 64998"/>
                  <a:gd name="connsiteY2" fmla="*/ 5348 h 65527"/>
                  <a:gd name="connsiteX3" fmla="*/ 60734 w 64998"/>
                  <a:gd name="connsiteY3" fmla="*/ 26662 h 65527"/>
                  <a:gd name="connsiteX4" fmla="*/ 21868 w 64998"/>
                  <a:gd name="connsiteY4" fmla="*/ 65528 h 65527"/>
                  <a:gd name="connsiteX5" fmla="*/ 0 w 64998"/>
                  <a:gd name="connsiteY5" fmla="*/ 43255 h 6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98" h="65527">
                    <a:moveTo>
                      <a:pt x="0" y="43255"/>
                    </a:moveTo>
                    <a:cubicBezTo>
                      <a:pt x="12519" y="30574"/>
                      <a:pt x="25389" y="17111"/>
                      <a:pt x="38771" y="4160"/>
                    </a:cubicBezTo>
                    <a:cubicBezTo>
                      <a:pt x="45166" y="-2018"/>
                      <a:pt x="54312" y="-1060"/>
                      <a:pt x="60450" y="5348"/>
                    </a:cubicBezTo>
                    <a:cubicBezTo>
                      <a:pt x="66211" y="11351"/>
                      <a:pt x="66710" y="20511"/>
                      <a:pt x="60734" y="26662"/>
                    </a:cubicBezTo>
                    <a:cubicBezTo>
                      <a:pt x="47931" y="39883"/>
                      <a:pt x="34724" y="52712"/>
                      <a:pt x="21868" y="65528"/>
                    </a:cubicBezTo>
                    <a:cubicBezTo>
                      <a:pt x="14502" y="58027"/>
                      <a:pt x="7217" y="50608"/>
                      <a:pt x="0" y="43255"/>
                    </a:cubicBezTo>
                    <a:close/>
                  </a:path>
                </a:pathLst>
              </a:custGeom>
              <a:solidFill>
                <a:srgbClr val="202192"/>
              </a:solidFill>
              <a:ln w="1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925358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3956341"/>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306988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2734150"/>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cloud or edge infrastructure</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1104805"/>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Semibold"/>
                  <a:ea typeface="+mn-ea"/>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2208528"/>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3619176"/>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A637AC47-1CD8-4F0A-9595-EEE0D8B4BE29}"/>
              </a:ext>
            </a:extLst>
          </p:cNvPr>
          <p:cNvGrpSpPr/>
          <p:nvPr/>
        </p:nvGrpSpPr>
        <p:grpSpPr>
          <a:xfrm>
            <a:off x="588263" y="5560355"/>
            <a:ext cx="11027664" cy="933450"/>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6" y="6061334"/>
                  <a:ext cx="859859" cy="16927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3"/>
                  <a:ext cx="661036" cy="16927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Azure Arc</a:t>
                  </a:r>
                </a:p>
              </p:txBody>
            </p:sp>
          </p:grpSp>
        </p:grpSp>
      </p:grpSp>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A7722F36-5F09-3CF0-1AA8-FFF38B614B11}"/>
              </a:ext>
            </a:extLst>
          </p:cNvPr>
          <p:cNvPicPr>
            <a:picLocks noChangeAspect="1"/>
          </p:cNvPicPr>
          <p:nvPr/>
        </p:nvPicPr>
        <p:blipFill>
          <a:blip r:embed="rId3"/>
          <a:stretch>
            <a:fillRect/>
          </a:stretch>
        </p:blipFill>
        <p:spPr>
          <a:xfrm>
            <a:off x="0" y="198121"/>
            <a:ext cx="12192000" cy="6461757"/>
          </a:xfrm>
          <a:prstGeom prst="rect">
            <a:avLst/>
          </a:prstGeom>
          <a:noFill/>
        </p:spPr>
      </p:pic>
      <p:sp>
        <p:nvSpPr>
          <p:cNvPr id="2" name="Title 1">
            <a:extLst>
              <a:ext uri="{FF2B5EF4-FFF2-40B4-BE49-F238E27FC236}">
                <a16:creationId xmlns:a16="http://schemas.microsoft.com/office/drawing/2014/main" id="{E2F4A4AE-6CFE-7BC6-BA8D-DB7A715F4541}"/>
              </a:ext>
            </a:extLst>
          </p:cNvPr>
          <p:cNvSpPr>
            <a:spLocks noGrp="1"/>
          </p:cNvSpPr>
          <p:nvPr>
            <p:ph type="title"/>
          </p:nvPr>
        </p:nvSpPr>
        <p:spPr>
          <a:xfrm>
            <a:off x="0" y="3657600"/>
            <a:ext cx="12192000" cy="3200400"/>
          </a:xfrm>
        </p:spPr>
        <p:txBody>
          <a:bodyPr wrap="square" anchor="b">
            <a:normAutofit/>
          </a:bodyPr>
          <a:lstStyle/>
          <a:p>
            <a:r>
              <a:rPr lang="en-US" dirty="0"/>
              <a:t>Azure Monitor </a:t>
            </a:r>
            <a:r>
              <a:rPr lang="en-US" dirty="0" err="1"/>
              <a:t>OpenTelemetry</a:t>
            </a:r>
            <a:r>
              <a:rPr lang="en-US" dirty="0"/>
              <a:t>-based auto-instrumentation for Java applications</a:t>
            </a:r>
            <a:endParaRPr lang="en-NL" dirty="0"/>
          </a:p>
        </p:txBody>
      </p:sp>
    </p:spTree>
    <p:extLst>
      <p:ext uri="{BB962C8B-B14F-4D97-AF65-F5344CB8AC3E}">
        <p14:creationId xmlns:p14="http://schemas.microsoft.com/office/powerpoint/2010/main" val="32500848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4AE-6CFE-7BC6-BA8D-DB7A715F4541}"/>
              </a:ext>
            </a:extLst>
          </p:cNvPr>
          <p:cNvSpPr>
            <a:spLocks noGrp="1"/>
          </p:cNvSpPr>
          <p:nvPr>
            <p:ph type="title"/>
          </p:nvPr>
        </p:nvSpPr>
        <p:spPr>
          <a:xfrm>
            <a:off x="588263" y="585788"/>
            <a:ext cx="4159950" cy="5683249"/>
          </a:xfrm>
        </p:spPr>
        <p:txBody>
          <a:bodyPr wrap="square" anchor="ctr">
            <a:normAutofit/>
          </a:bodyPr>
          <a:lstStyle/>
          <a:p>
            <a:r>
              <a:rPr lang="en-US" dirty="0"/>
              <a:t>Futures - Java Profiling with Illuminate from </a:t>
            </a:r>
            <a:r>
              <a:rPr lang="en-US" dirty="0" err="1"/>
              <a:t>jClarity</a:t>
            </a:r>
            <a:endParaRPr lang="en-NL" dirty="0"/>
          </a:p>
        </p:txBody>
      </p:sp>
      <p:pic>
        <p:nvPicPr>
          <p:cNvPr id="4" name="Picture 3" descr="A picture containing table&#10;&#10;Description automatically generated">
            <a:extLst>
              <a:ext uri="{FF2B5EF4-FFF2-40B4-BE49-F238E27FC236}">
                <a16:creationId xmlns:a16="http://schemas.microsoft.com/office/drawing/2014/main" id="{A099984E-4830-7964-F5EF-A29A9E5580C2}"/>
              </a:ext>
            </a:extLst>
          </p:cNvPr>
          <p:cNvPicPr>
            <a:picLocks noChangeAspect="1"/>
          </p:cNvPicPr>
          <p:nvPr/>
        </p:nvPicPr>
        <p:blipFill>
          <a:blip r:embed="rId3"/>
          <a:stretch>
            <a:fillRect/>
          </a:stretch>
        </p:blipFill>
        <p:spPr>
          <a:xfrm>
            <a:off x="5334000" y="771526"/>
            <a:ext cx="6858000" cy="5314948"/>
          </a:xfrm>
          <a:prstGeom prst="rect">
            <a:avLst/>
          </a:prstGeom>
          <a:noFill/>
        </p:spPr>
      </p:pic>
    </p:spTree>
    <p:extLst>
      <p:ext uri="{BB962C8B-B14F-4D97-AF65-F5344CB8AC3E}">
        <p14:creationId xmlns:p14="http://schemas.microsoft.com/office/powerpoint/2010/main" val="41440550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A439-F0E7-42D0-8D5B-04850D755183}"/>
              </a:ext>
            </a:extLst>
          </p:cNvPr>
          <p:cNvSpPr>
            <a:spLocks noGrp="1"/>
          </p:cNvSpPr>
          <p:nvPr>
            <p:ph type="title"/>
          </p:nvPr>
        </p:nvSpPr>
        <p:spPr>
          <a:xfrm>
            <a:off x="585217" y="3035864"/>
            <a:ext cx="9144000" cy="498527"/>
          </a:xfrm>
        </p:spPr>
        <p:txBody>
          <a:bodyPr/>
          <a:lstStyle/>
          <a:p>
            <a:r>
              <a:rPr lang="en-US" dirty="0"/>
              <a:t>Demo</a:t>
            </a:r>
          </a:p>
        </p:txBody>
      </p:sp>
      <p:sp>
        <p:nvSpPr>
          <p:cNvPr id="3" name="Rounded Rectangle 2">
            <a:extLst>
              <a:ext uri="{FF2B5EF4-FFF2-40B4-BE49-F238E27FC236}">
                <a16:creationId xmlns:a16="http://schemas.microsoft.com/office/drawing/2014/main" id="{FC8A3B3A-5E71-91D4-AE4D-6600EBFA4620}"/>
              </a:ext>
            </a:extLst>
          </p:cNvPr>
          <p:cNvSpPr/>
          <p:nvPr/>
        </p:nvSpPr>
        <p:spPr bwMode="auto">
          <a:xfrm>
            <a:off x="3359669" y="2761072"/>
            <a:ext cx="1571223" cy="13358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NL" sz="2000" dirty="0">
                <a:solidFill>
                  <a:srgbClr val="000000"/>
                </a:solidFill>
                <a:ea typeface="Segoe UI" pitchFamily="34" charset="0"/>
                <a:cs typeface="Segoe UI" pitchFamily="34" charset="0"/>
              </a:rPr>
              <a:t>UI</a:t>
            </a:r>
          </a:p>
          <a:p>
            <a:pPr algn="ctr" defTabSz="932472" fontAlgn="base">
              <a:spcBef>
                <a:spcPct val="0"/>
              </a:spcBef>
              <a:spcAft>
                <a:spcPct val="0"/>
              </a:spcAft>
            </a:pPr>
            <a:r>
              <a:rPr lang="en-NL" sz="2000" dirty="0">
                <a:solidFill>
                  <a:srgbClr val="000000"/>
                </a:solidFill>
                <a:ea typeface="Segoe UI" pitchFamily="34" charset="0"/>
                <a:cs typeface="Segoe UI" pitchFamily="34" charset="0"/>
              </a:rPr>
              <a:t>SPA in VueJS</a:t>
            </a:r>
          </a:p>
        </p:txBody>
      </p:sp>
      <p:sp>
        <p:nvSpPr>
          <p:cNvPr id="4" name="Rounded Rectangle 3">
            <a:extLst>
              <a:ext uri="{FF2B5EF4-FFF2-40B4-BE49-F238E27FC236}">
                <a16:creationId xmlns:a16="http://schemas.microsoft.com/office/drawing/2014/main" id="{30D5B71A-345D-500C-9F29-021AA4DAAD7D}"/>
              </a:ext>
            </a:extLst>
          </p:cNvPr>
          <p:cNvSpPr/>
          <p:nvPr/>
        </p:nvSpPr>
        <p:spPr bwMode="auto">
          <a:xfrm>
            <a:off x="6096000" y="2761072"/>
            <a:ext cx="1571223" cy="13358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NL" sz="2000" dirty="0">
                <a:solidFill>
                  <a:srgbClr val="000000"/>
                </a:solidFill>
                <a:ea typeface="Segoe UI" pitchFamily="34" charset="0"/>
                <a:cs typeface="Segoe UI" pitchFamily="34" charset="0"/>
              </a:rPr>
              <a:t>API</a:t>
            </a:r>
          </a:p>
          <a:p>
            <a:pPr algn="ctr" defTabSz="932472" fontAlgn="base">
              <a:spcBef>
                <a:spcPct val="0"/>
              </a:spcBef>
              <a:spcAft>
                <a:spcPct val="0"/>
              </a:spcAft>
            </a:pPr>
            <a:r>
              <a:rPr lang="en-NL" sz="2000" dirty="0">
                <a:solidFill>
                  <a:srgbClr val="000000"/>
                </a:solidFill>
                <a:ea typeface="Segoe UI" pitchFamily="34" charset="0"/>
                <a:cs typeface="Segoe UI" pitchFamily="34" charset="0"/>
              </a:rPr>
              <a:t>Spring Boot</a:t>
            </a:r>
          </a:p>
        </p:txBody>
      </p:sp>
      <p:sp>
        <p:nvSpPr>
          <p:cNvPr id="5" name="Rounded Rectangle 4">
            <a:extLst>
              <a:ext uri="{FF2B5EF4-FFF2-40B4-BE49-F238E27FC236}">
                <a16:creationId xmlns:a16="http://schemas.microsoft.com/office/drawing/2014/main" id="{8EEC07AC-F02E-3D52-1399-12B488D548A1}"/>
              </a:ext>
            </a:extLst>
          </p:cNvPr>
          <p:cNvSpPr/>
          <p:nvPr/>
        </p:nvSpPr>
        <p:spPr bwMode="auto">
          <a:xfrm>
            <a:off x="8832331" y="2761072"/>
            <a:ext cx="1571223" cy="13358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NL" sz="2000" dirty="0">
                <a:solidFill>
                  <a:srgbClr val="000000"/>
                </a:solidFill>
                <a:ea typeface="Segoe UI" pitchFamily="34" charset="0"/>
                <a:cs typeface="Segoe UI" pitchFamily="34" charset="0"/>
              </a:rPr>
              <a:t>DB</a:t>
            </a:r>
          </a:p>
          <a:p>
            <a:pPr algn="ctr" defTabSz="932472" fontAlgn="base">
              <a:spcBef>
                <a:spcPct val="0"/>
              </a:spcBef>
              <a:spcAft>
                <a:spcPct val="0"/>
              </a:spcAft>
            </a:pPr>
            <a:r>
              <a:rPr lang="en-NL" sz="2000" dirty="0">
                <a:solidFill>
                  <a:srgbClr val="000000"/>
                </a:solidFill>
                <a:ea typeface="Segoe UI" pitchFamily="34" charset="0"/>
                <a:cs typeface="Segoe UI" pitchFamily="34" charset="0"/>
              </a:rPr>
              <a:t>Postgre</a:t>
            </a:r>
          </a:p>
          <a:p>
            <a:pPr algn="ctr" defTabSz="932472" fontAlgn="base">
              <a:spcBef>
                <a:spcPct val="0"/>
              </a:spcBef>
              <a:spcAft>
                <a:spcPct val="0"/>
              </a:spcAft>
            </a:pPr>
            <a:r>
              <a:rPr lang="en-NL" sz="2000" dirty="0">
                <a:solidFill>
                  <a:srgbClr val="000000"/>
                </a:solidFill>
                <a:ea typeface="Segoe UI" pitchFamily="34" charset="0"/>
                <a:cs typeface="Segoe UI" pitchFamily="34" charset="0"/>
              </a:rPr>
              <a:t>SQL</a:t>
            </a:r>
          </a:p>
        </p:txBody>
      </p:sp>
      <p:sp>
        <p:nvSpPr>
          <p:cNvPr id="8" name="Right Arrow 7">
            <a:extLst>
              <a:ext uri="{FF2B5EF4-FFF2-40B4-BE49-F238E27FC236}">
                <a16:creationId xmlns:a16="http://schemas.microsoft.com/office/drawing/2014/main" id="{80ACB68F-9641-D8FD-E841-425ECE6B7582}"/>
              </a:ext>
            </a:extLst>
          </p:cNvPr>
          <p:cNvSpPr/>
          <p:nvPr/>
        </p:nvSpPr>
        <p:spPr bwMode="auto">
          <a:xfrm>
            <a:off x="5120640" y="3179737"/>
            <a:ext cx="785611" cy="49852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dirty="0" err="1">
              <a:solidFill>
                <a:srgbClr val="000000"/>
              </a:solidFill>
              <a:ea typeface="Segoe UI" pitchFamily="34" charset="0"/>
              <a:cs typeface="Segoe UI" pitchFamily="34" charset="0"/>
            </a:endParaRPr>
          </a:p>
        </p:txBody>
      </p:sp>
      <p:sp>
        <p:nvSpPr>
          <p:cNvPr id="9" name="Right Arrow 8">
            <a:extLst>
              <a:ext uri="{FF2B5EF4-FFF2-40B4-BE49-F238E27FC236}">
                <a16:creationId xmlns:a16="http://schemas.microsoft.com/office/drawing/2014/main" id="{B2C25661-1B9B-9DFB-8F01-4334804D3339}"/>
              </a:ext>
            </a:extLst>
          </p:cNvPr>
          <p:cNvSpPr/>
          <p:nvPr/>
        </p:nvSpPr>
        <p:spPr bwMode="auto">
          <a:xfrm>
            <a:off x="7856971" y="3179737"/>
            <a:ext cx="785611" cy="49852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dirty="0" err="1">
              <a:solidFill>
                <a:srgbClr val="000000"/>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9AB711A-B7A0-EC93-5517-4BC437FC9329}"/>
              </a:ext>
            </a:extLst>
          </p:cNvPr>
          <p:cNvSpPr txBox="1"/>
          <p:nvPr/>
        </p:nvSpPr>
        <p:spPr>
          <a:xfrm>
            <a:off x="3070460" y="1405289"/>
            <a:ext cx="8085220" cy="553998"/>
          </a:xfrm>
          <a:prstGeom prst="rect">
            <a:avLst/>
          </a:prstGeom>
          <a:noFill/>
        </p:spPr>
        <p:txBody>
          <a:bodyPr wrap="square" lIns="0" tIns="0" rIns="0" bIns="0" rtlCol="0">
            <a:spAutoFit/>
          </a:bodyPr>
          <a:lstStyle/>
          <a:p>
            <a:pPr algn="l"/>
            <a:r>
              <a:rPr lang="en-GB" sz="3600" dirty="0"/>
              <a:t>https://</a:t>
            </a:r>
            <a:r>
              <a:rPr lang="en-GB" sz="3600" dirty="0" err="1"/>
              <a:t>github.com</a:t>
            </a:r>
            <a:r>
              <a:rPr lang="en-GB" sz="3600" dirty="0"/>
              <a:t>/</a:t>
            </a:r>
            <a:r>
              <a:rPr lang="en-GB" sz="3600" dirty="0" err="1"/>
              <a:t>kevingbb</a:t>
            </a:r>
            <a:r>
              <a:rPr lang="en-GB" sz="3600" dirty="0"/>
              <a:t>/jdd2022</a:t>
            </a:r>
            <a:endParaRPr lang="en-NL" sz="3600" dirty="0"/>
          </a:p>
        </p:txBody>
      </p:sp>
    </p:spTree>
    <p:extLst>
      <p:ext uri="{BB962C8B-B14F-4D97-AF65-F5344CB8AC3E}">
        <p14:creationId xmlns:p14="http://schemas.microsoft.com/office/powerpoint/2010/main" val="204660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29363D6C-1470-437A-8FDB-3CFABBCD945D}"/>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921">
                <a:ln>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Ship faster and reduce costs with fully managed services</a:t>
            </a:r>
          </a:p>
        </p:txBody>
      </p:sp>
    </p:spTree>
    <p:extLst>
      <p:ext uri="{BB962C8B-B14F-4D97-AF65-F5344CB8AC3E}">
        <p14:creationId xmlns:p14="http://schemas.microsoft.com/office/powerpoint/2010/main" val="406587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300"/>
                                  </p:stCondLst>
                                  <p:childTnLst>
                                    <p:animMotion origin="layout" path="M 2.17258E-6 -2.41943E-6 L 2.17258E-6 0.03291 " pathEditMode="relative" rAng="0" ptsTypes="AA">
                                      <p:cBhvr>
                                        <p:cTn id="9" dur="500" spd="-100000" fill="hold"/>
                                        <p:tgtEl>
                                          <p:spTgt spid="5"/>
                                        </p:tgtEl>
                                        <p:attrNameLst>
                                          <p:attrName>ppt_x</p:attrName>
                                          <p:attrName>ppt_y</p:attrName>
                                        </p:attrNameLst>
                                      </p:cBhvr>
                                      <p:rCtr x="0" y="1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FED92AF3-8375-1642-9DEA-C4814756A25F}"/>
              </a:ext>
            </a:extLst>
          </p:cNvPr>
          <p:cNvSpPr txBox="1">
            <a:spLocks/>
          </p:cNvSpPr>
          <p:nvPr/>
        </p:nvSpPr>
        <p:spPr>
          <a:xfrm>
            <a:off x="721272" y="2153777"/>
            <a:ext cx="7029367" cy="4237458"/>
          </a:xfrm>
          <a:prstGeom prst="rect">
            <a:avLst/>
          </a:prstGeom>
        </p:spPr>
        <p:txBody>
          <a:bodyPr/>
          <a:lst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27" b="0" i="0" u="none" strike="noStrike" kern="1200" cap="none" spc="0" normalizeH="0" baseline="0" noProof="0" dirty="0">
                <a:ln>
                  <a:noFill/>
                </a:ln>
                <a:solidFill>
                  <a:prstClr val="white"/>
                </a:solidFill>
                <a:effectLst/>
                <a:uLnTx/>
                <a:uFillTx/>
                <a:latin typeface="Segoe UI Light"/>
                <a:ea typeface="+mn-ea"/>
                <a:cs typeface="+mn-cs"/>
              </a:rPr>
              <a:t>Kevin Harris</a:t>
            </a:r>
          </a:p>
          <a:p>
            <a:pPr marL="228573" lvl="1" indent="0" defTabSz="914086">
              <a:buNone/>
              <a:defRPr/>
            </a:pPr>
            <a:r>
              <a:rPr kumimoji="0" lang="en-US" sz="2728" b="0" i="0" u="none" strike="noStrike" kern="1200" cap="none" spc="0" normalizeH="0" baseline="0" noProof="0" dirty="0">
                <a:ln>
                  <a:noFill/>
                </a:ln>
                <a:solidFill>
                  <a:prstClr val="white"/>
                </a:solidFill>
                <a:effectLst/>
                <a:uLnTx/>
                <a:uFillTx/>
                <a:latin typeface="Segoe UI Light"/>
                <a:ea typeface="+mn-ea"/>
                <a:cs typeface="+mn-cs"/>
              </a:rPr>
              <a:t>Global Black Belt Team</a:t>
            </a:r>
          </a:p>
          <a:p>
            <a:pPr marL="228573" lvl="1" indent="0" defTabSz="914086">
              <a:buNone/>
              <a:defRPr/>
            </a:pPr>
            <a:r>
              <a:rPr kumimoji="0" lang="en-US" sz="2728" b="0" i="0" u="none" strike="noStrike" kern="1200" cap="none" spc="0" normalizeH="0" baseline="0" noProof="0" dirty="0">
                <a:ln>
                  <a:noFill/>
                </a:ln>
                <a:solidFill>
                  <a:prstClr val="white"/>
                </a:solidFill>
                <a:effectLst/>
                <a:uLnTx/>
                <a:uFillTx/>
                <a:latin typeface="Segoe UI Light"/>
                <a:ea typeface="+mn-ea"/>
                <a:cs typeface="+mn-cs"/>
              </a:rPr>
              <a:t>App Innovation Specialist</a:t>
            </a:r>
          </a:p>
          <a:p>
            <a:pPr marL="0" marR="0" lvl="0" indent="0" algn="l" defTabSz="9140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527" b="0" i="0" u="none" strike="noStrike" kern="1200" cap="none" spc="0" normalizeH="0" baseline="0" noProof="0" dirty="0">
              <a:ln>
                <a:noFill/>
              </a:ln>
              <a:solidFill>
                <a:prstClr val="white"/>
              </a:solidFill>
              <a:effectLst/>
              <a:uLnTx/>
              <a:uFillTx/>
              <a:latin typeface="Segoe UI Light"/>
              <a:ea typeface="+mn-ea"/>
              <a:cs typeface="+mn-cs"/>
            </a:endParaRPr>
          </a:p>
          <a:p>
            <a:pPr marL="0" marR="0" lvl="0" indent="0" algn="l" defTabSz="9140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27" b="0" i="0" u="none" strike="noStrike" kern="1200" cap="none" spc="0" normalizeH="0" baseline="0" noProof="0" dirty="0" err="1">
                <a:ln>
                  <a:noFill/>
                </a:ln>
                <a:solidFill>
                  <a:prstClr val="white"/>
                </a:solidFill>
                <a:effectLst/>
                <a:uLnTx/>
                <a:uFillTx/>
                <a:latin typeface="Segoe UI Light"/>
                <a:ea typeface="+mn-ea"/>
                <a:cs typeface="+mn-cs"/>
              </a:rPr>
              <a:t>Kevin.Harris@Microsoft.com</a:t>
            </a:r>
            <a:endParaRPr kumimoji="0" lang="en-US" sz="3527" b="0" i="0" u="none" strike="noStrike" kern="1200" cap="none" spc="0" normalizeH="0" baseline="0" noProof="0" dirty="0">
              <a:ln>
                <a:noFill/>
              </a:ln>
              <a:solidFill>
                <a:prstClr val="white"/>
              </a:solidFill>
              <a:effectLst/>
              <a:uLnTx/>
              <a:uFillTx/>
              <a:latin typeface="Segoe UI Light"/>
              <a:ea typeface="+mn-ea"/>
              <a:cs typeface="+mn-cs"/>
            </a:endParaRPr>
          </a:p>
          <a:p>
            <a:pPr marL="0" marR="0" lvl="0" indent="0" algn="l" defTabSz="914086"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27" b="0" i="0" u="none" strike="noStrike" kern="1200" cap="none" spc="0" normalizeH="0" baseline="0" noProof="0" dirty="0">
                <a:ln>
                  <a:noFill/>
                </a:ln>
                <a:solidFill>
                  <a:prstClr val="white"/>
                </a:solidFill>
                <a:effectLst/>
                <a:uLnTx/>
                <a:uFillTx/>
                <a:latin typeface="Segoe UI Light"/>
                <a:ea typeface="+mn-ea"/>
                <a:cs typeface="+mn-cs"/>
              </a:rPr>
              <a:t>@</a:t>
            </a:r>
            <a:r>
              <a:rPr kumimoji="0" lang="en-US" sz="3527" b="0" i="0" u="none" strike="noStrike" kern="1200" cap="none" spc="0" normalizeH="0" baseline="0" noProof="0" dirty="0" err="1">
                <a:ln>
                  <a:noFill/>
                </a:ln>
                <a:solidFill>
                  <a:prstClr val="white"/>
                </a:solidFill>
                <a:effectLst/>
                <a:uLnTx/>
                <a:uFillTx/>
                <a:latin typeface="Segoe UI Light"/>
                <a:ea typeface="+mn-ea"/>
                <a:cs typeface="+mn-cs"/>
              </a:rPr>
              <a:t>KevBHar</a:t>
            </a:r>
            <a:endParaRPr kumimoji="0" lang="en-US" sz="3527"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17" name="Picture Placeholder 10">
            <a:extLst>
              <a:ext uri="{FF2B5EF4-FFF2-40B4-BE49-F238E27FC236}">
                <a16:creationId xmlns:a16="http://schemas.microsoft.com/office/drawing/2014/main" id="{F4EECB6C-8767-9642-8152-2E0AF80F94F4}"/>
              </a:ext>
            </a:extLst>
          </p:cNvPr>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88" r="16688"/>
          <a:stretch>
            <a:fillRect/>
          </a:stretch>
        </p:blipFill>
        <p:spPr>
          <a:xfrm>
            <a:off x="6953714" y="886717"/>
            <a:ext cx="4517014" cy="5084565"/>
          </a:xfrm>
        </p:spPr>
      </p:pic>
    </p:spTree>
    <p:extLst>
      <p:ext uri="{BB962C8B-B14F-4D97-AF65-F5344CB8AC3E}">
        <p14:creationId xmlns:p14="http://schemas.microsoft.com/office/powerpoint/2010/main" val="11631534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8AE7-BA1E-4DAE-8541-04B9C0F292BF}"/>
              </a:ext>
            </a:extLst>
          </p:cNvPr>
          <p:cNvSpPr>
            <a:spLocks noGrp="1"/>
          </p:cNvSpPr>
          <p:nvPr>
            <p:ph type="title"/>
          </p:nvPr>
        </p:nvSpPr>
        <p:spPr>
          <a:xfrm>
            <a:off x="588279" y="458037"/>
            <a:ext cx="11018555" cy="917302"/>
          </a:xfrm>
        </p:spPr>
        <p:txBody>
          <a:bodyPr/>
          <a:lstStyle/>
          <a:p>
            <a:r>
              <a:rPr lang="en-US" sz="4000"/>
              <a:t>Fully managed PaaS for Tomcat and JBoss EAP</a:t>
            </a:r>
            <a:br>
              <a:rPr lang="en-US"/>
            </a:br>
            <a:r>
              <a:rPr lang="en-US" sz="2000" spc="-98">
                <a:ln>
                  <a:noFill/>
                </a:ln>
                <a:gradFill>
                  <a:gsLst>
                    <a:gs pos="2917">
                      <a:srgbClr val="FFFFFF"/>
                    </a:gs>
                    <a:gs pos="28000">
                      <a:srgbClr val="FFFFFF"/>
                    </a:gs>
                  </a:gsLst>
                  <a:lin ang="5400000" scaled="0"/>
                </a:gradFill>
                <a:cs typeface="+mn-cs"/>
              </a:rPr>
              <a:t>Focus on the apps that run your business, not managing infrastructure</a:t>
            </a:r>
            <a:endParaRPr lang="en-US" sz="1961" spc="-98">
              <a:ln>
                <a:noFill/>
              </a:ln>
              <a:gradFill>
                <a:gsLst>
                  <a:gs pos="2917">
                    <a:srgbClr val="FFFFFF"/>
                  </a:gs>
                  <a:gs pos="28000">
                    <a:srgbClr val="FFFFFF"/>
                  </a:gs>
                </a:gsLst>
                <a:lin ang="5400000" scaled="0"/>
              </a:gradFill>
              <a:cs typeface="+mn-cs"/>
            </a:endParaRPr>
          </a:p>
        </p:txBody>
      </p:sp>
      <p:sp>
        <p:nvSpPr>
          <p:cNvPr id="11" name="TextBox 10">
            <a:extLst>
              <a:ext uri="{FF2B5EF4-FFF2-40B4-BE49-F238E27FC236}">
                <a16:creationId xmlns:a16="http://schemas.microsoft.com/office/drawing/2014/main" id="{31521300-A0CF-41ED-B820-924CE7A71759}"/>
              </a:ext>
            </a:extLst>
          </p:cNvPr>
          <p:cNvSpPr txBox="1"/>
          <p:nvPr/>
        </p:nvSpPr>
        <p:spPr>
          <a:xfrm>
            <a:off x="1735679" y="2040321"/>
            <a:ext cx="6495895"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Deploy JAR, WAR or EAR using tools of your choice</a:t>
            </a:r>
          </a:p>
        </p:txBody>
      </p:sp>
      <p:sp>
        <p:nvSpPr>
          <p:cNvPr id="17" name="TextBox 16">
            <a:extLst>
              <a:ext uri="{FF2B5EF4-FFF2-40B4-BE49-F238E27FC236}">
                <a16:creationId xmlns:a16="http://schemas.microsoft.com/office/drawing/2014/main" id="{82C47904-37E9-4A97-A75F-91E5CC3BB9FE}"/>
              </a:ext>
            </a:extLst>
          </p:cNvPr>
          <p:cNvSpPr txBox="1"/>
          <p:nvPr/>
        </p:nvSpPr>
        <p:spPr>
          <a:xfrm>
            <a:off x="1737393" y="5089053"/>
            <a:ext cx="6275850"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Automatic updates and security patches</a:t>
            </a:r>
          </a:p>
        </p:txBody>
      </p:sp>
      <p:grpSp>
        <p:nvGrpSpPr>
          <p:cNvPr id="46" name="manage" descr="manage, cloud-based hardware, security">
            <a:extLst>
              <a:ext uri="{FF2B5EF4-FFF2-40B4-BE49-F238E27FC236}">
                <a16:creationId xmlns:a16="http://schemas.microsoft.com/office/drawing/2014/main" id="{6D5F773D-8E93-4554-A529-9111C03AE609}"/>
              </a:ext>
            </a:extLst>
          </p:cNvPr>
          <p:cNvGrpSpPr/>
          <p:nvPr/>
        </p:nvGrpSpPr>
        <p:grpSpPr>
          <a:xfrm>
            <a:off x="796043" y="5000150"/>
            <a:ext cx="540784" cy="544437"/>
            <a:chOff x="4477326" y="5668469"/>
            <a:chExt cx="397725" cy="400412"/>
          </a:xfrm>
        </p:grpSpPr>
        <p:sp>
          <p:nvSpPr>
            <p:cNvPr id="47" name="Freeform: Shape 46">
              <a:extLst>
                <a:ext uri="{FF2B5EF4-FFF2-40B4-BE49-F238E27FC236}">
                  <a16:creationId xmlns:a16="http://schemas.microsoft.com/office/drawing/2014/main" id="{49992644-C69A-46CF-B8EB-F847E9F34B60}"/>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2D5C341-A511-4FFB-A16A-68DABC44578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7620BBA-6FAE-4421-BBCB-62D89E2B1644}"/>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F69FBDA-367F-424C-8563-19D5EAD1D871}"/>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F625467-4F9F-4BD2-9CD4-5DD78BBAD1F3}"/>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2F0DBB9-14AD-4326-8913-86929FF4905E}"/>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0A31337C-A9BD-47EE-BA17-39A0F734E4E7}"/>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C36A77B9-98F1-48B0-A7A8-ADDE4636F74A}"/>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E0DF4C0-2DBA-45A6-9DB4-8D85E50486D8}"/>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069C9201-57F9-4DFB-9849-FB174DB7F546}"/>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CEB8E95-AC86-49BF-B159-6CB6912D86EA}"/>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 name="delivery" descr="delivery">
            <a:extLst>
              <a:ext uri="{FF2B5EF4-FFF2-40B4-BE49-F238E27FC236}">
                <a16:creationId xmlns:a16="http://schemas.microsoft.com/office/drawing/2014/main" id="{5E5541BD-CAB2-4C57-AD11-FB96DEC498EA}"/>
              </a:ext>
            </a:extLst>
          </p:cNvPr>
          <p:cNvGrpSpPr/>
          <p:nvPr/>
        </p:nvGrpSpPr>
        <p:grpSpPr>
          <a:xfrm>
            <a:off x="805545" y="1994184"/>
            <a:ext cx="521782" cy="521780"/>
            <a:chOff x="9193690" y="1287780"/>
            <a:chExt cx="364056" cy="364054"/>
          </a:xfrm>
        </p:grpSpPr>
        <p:sp>
          <p:nvSpPr>
            <p:cNvPr id="59" name="Freeform 424">
              <a:extLst>
                <a:ext uri="{FF2B5EF4-FFF2-40B4-BE49-F238E27FC236}">
                  <a16:creationId xmlns:a16="http://schemas.microsoft.com/office/drawing/2014/main" id="{810B6795-CD85-435E-AF1E-2F3A1AA8C455}"/>
                </a:ext>
              </a:extLst>
            </p:cNvPr>
            <p:cNvSpPr>
              <a:spLocks/>
            </p:cNvSpPr>
            <p:nvPr/>
          </p:nvSpPr>
          <p:spPr bwMode="auto">
            <a:xfrm>
              <a:off x="9482114" y="1287780"/>
              <a:ext cx="75632" cy="76913"/>
            </a:xfrm>
            <a:custGeom>
              <a:avLst/>
              <a:gdLst>
                <a:gd name="T0" fmla="*/ 17 w 59"/>
                <a:gd name="T1" fmla="*/ 0 h 60"/>
                <a:gd name="T2" fmla="*/ 27 w 59"/>
                <a:gd name="T3" fmla="*/ 11 h 60"/>
                <a:gd name="T4" fmla="*/ 0 w 59"/>
                <a:gd name="T5" fmla="*/ 39 h 60"/>
                <a:gd name="T6" fmla="*/ 21 w 59"/>
                <a:gd name="T7" fmla="*/ 60 h 60"/>
                <a:gd name="T8" fmla="*/ 48 w 59"/>
                <a:gd name="T9" fmla="*/ 32 h 60"/>
                <a:gd name="T10" fmla="*/ 59 w 59"/>
                <a:gd name="T11" fmla="*/ 43 h 60"/>
                <a:gd name="T12" fmla="*/ 59 w 59"/>
                <a:gd name="T13" fmla="*/ 0 h 60"/>
                <a:gd name="T14" fmla="*/ 17 w 59"/>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0">
                  <a:moveTo>
                    <a:pt x="17" y="0"/>
                  </a:moveTo>
                  <a:lnTo>
                    <a:pt x="27" y="11"/>
                  </a:lnTo>
                  <a:lnTo>
                    <a:pt x="0" y="39"/>
                  </a:lnTo>
                  <a:lnTo>
                    <a:pt x="21" y="60"/>
                  </a:lnTo>
                  <a:lnTo>
                    <a:pt x="48" y="32"/>
                  </a:lnTo>
                  <a:lnTo>
                    <a:pt x="59" y="43"/>
                  </a:lnTo>
                  <a:lnTo>
                    <a:pt x="59" y="0"/>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425">
              <a:extLst>
                <a:ext uri="{FF2B5EF4-FFF2-40B4-BE49-F238E27FC236}">
                  <a16:creationId xmlns:a16="http://schemas.microsoft.com/office/drawing/2014/main" id="{B12D35BE-6CEA-4411-87BC-702BFF579E16}"/>
                </a:ext>
              </a:extLst>
            </p:cNvPr>
            <p:cNvSpPr>
              <a:spLocks/>
            </p:cNvSpPr>
            <p:nvPr/>
          </p:nvSpPr>
          <p:spPr bwMode="auto">
            <a:xfrm>
              <a:off x="9482114" y="1383921"/>
              <a:ext cx="75632" cy="75631"/>
            </a:xfrm>
            <a:custGeom>
              <a:avLst/>
              <a:gdLst>
                <a:gd name="T0" fmla="*/ 27 w 59"/>
                <a:gd name="T1" fmla="*/ 10 h 59"/>
                <a:gd name="T2" fmla="*/ 0 w 59"/>
                <a:gd name="T3" fmla="*/ 38 h 59"/>
                <a:gd name="T4" fmla="*/ 21 w 59"/>
                <a:gd name="T5" fmla="*/ 59 h 59"/>
                <a:gd name="T6" fmla="*/ 48 w 59"/>
                <a:gd name="T7" fmla="*/ 32 h 59"/>
                <a:gd name="T8" fmla="*/ 59 w 59"/>
                <a:gd name="T9" fmla="*/ 42 h 59"/>
                <a:gd name="T10" fmla="*/ 59 w 59"/>
                <a:gd name="T11" fmla="*/ 0 h 59"/>
                <a:gd name="T12" fmla="*/ 17 w 59"/>
                <a:gd name="T13" fmla="*/ 0 h 59"/>
                <a:gd name="T14" fmla="*/ 27 w 59"/>
                <a:gd name="T15" fmla="*/ 1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9">
                  <a:moveTo>
                    <a:pt x="27" y="10"/>
                  </a:moveTo>
                  <a:lnTo>
                    <a:pt x="0" y="38"/>
                  </a:lnTo>
                  <a:lnTo>
                    <a:pt x="21" y="59"/>
                  </a:lnTo>
                  <a:lnTo>
                    <a:pt x="48" y="32"/>
                  </a:lnTo>
                  <a:lnTo>
                    <a:pt x="59" y="42"/>
                  </a:lnTo>
                  <a:lnTo>
                    <a:pt x="59" y="0"/>
                  </a:lnTo>
                  <a:lnTo>
                    <a:pt x="17" y="0"/>
                  </a:lnTo>
                  <a:lnTo>
                    <a:pt x="27"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426">
              <a:extLst>
                <a:ext uri="{FF2B5EF4-FFF2-40B4-BE49-F238E27FC236}">
                  <a16:creationId xmlns:a16="http://schemas.microsoft.com/office/drawing/2014/main" id="{29D68B32-7DD2-4037-8361-E2BA7C84B161}"/>
                </a:ext>
              </a:extLst>
            </p:cNvPr>
            <p:cNvSpPr>
              <a:spLocks/>
            </p:cNvSpPr>
            <p:nvPr/>
          </p:nvSpPr>
          <p:spPr bwMode="auto">
            <a:xfrm>
              <a:off x="9482114" y="1480062"/>
              <a:ext cx="75632" cy="75631"/>
            </a:xfrm>
            <a:custGeom>
              <a:avLst/>
              <a:gdLst>
                <a:gd name="T0" fmla="*/ 17 w 59"/>
                <a:gd name="T1" fmla="*/ 0 h 59"/>
                <a:gd name="T2" fmla="*/ 27 w 59"/>
                <a:gd name="T3" fmla="*/ 10 h 59"/>
                <a:gd name="T4" fmla="*/ 0 w 59"/>
                <a:gd name="T5" fmla="*/ 37 h 59"/>
                <a:gd name="T6" fmla="*/ 21 w 59"/>
                <a:gd name="T7" fmla="*/ 59 h 59"/>
                <a:gd name="T8" fmla="*/ 48 w 59"/>
                <a:gd name="T9" fmla="*/ 31 h 59"/>
                <a:gd name="T10" fmla="*/ 59 w 59"/>
                <a:gd name="T11" fmla="*/ 42 h 59"/>
                <a:gd name="T12" fmla="*/ 59 w 59"/>
                <a:gd name="T13" fmla="*/ 0 h 59"/>
                <a:gd name="T14" fmla="*/ 17 w 59"/>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9">
                  <a:moveTo>
                    <a:pt x="17" y="0"/>
                  </a:moveTo>
                  <a:lnTo>
                    <a:pt x="27" y="10"/>
                  </a:lnTo>
                  <a:lnTo>
                    <a:pt x="0" y="37"/>
                  </a:lnTo>
                  <a:lnTo>
                    <a:pt x="21" y="59"/>
                  </a:lnTo>
                  <a:lnTo>
                    <a:pt x="48" y="31"/>
                  </a:lnTo>
                  <a:lnTo>
                    <a:pt x="59" y="42"/>
                  </a:lnTo>
                  <a:lnTo>
                    <a:pt x="59" y="0"/>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427">
              <a:extLst>
                <a:ext uri="{FF2B5EF4-FFF2-40B4-BE49-F238E27FC236}">
                  <a16:creationId xmlns:a16="http://schemas.microsoft.com/office/drawing/2014/main" id="{714F10BC-12C2-41F8-94BB-0779879A478A}"/>
                </a:ext>
              </a:extLst>
            </p:cNvPr>
            <p:cNvSpPr>
              <a:spLocks/>
            </p:cNvSpPr>
            <p:nvPr/>
          </p:nvSpPr>
          <p:spPr bwMode="auto">
            <a:xfrm>
              <a:off x="9482114" y="1574921"/>
              <a:ext cx="75632" cy="75631"/>
            </a:xfrm>
            <a:custGeom>
              <a:avLst/>
              <a:gdLst>
                <a:gd name="T0" fmla="*/ 17 w 59"/>
                <a:gd name="T1" fmla="*/ 0 h 59"/>
                <a:gd name="T2" fmla="*/ 27 w 59"/>
                <a:gd name="T3" fmla="*/ 11 h 59"/>
                <a:gd name="T4" fmla="*/ 0 w 59"/>
                <a:gd name="T5" fmla="*/ 39 h 59"/>
                <a:gd name="T6" fmla="*/ 21 w 59"/>
                <a:gd name="T7" fmla="*/ 59 h 59"/>
                <a:gd name="T8" fmla="*/ 48 w 59"/>
                <a:gd name="T9" fmla="*/ 32 h 59"/>
                <a:gd name="T10" fmla="*/ 59 w 59"/>
                <a:gd name="T11" fmla="*/ 42 h 59"/>
                <a:gd name="T12" fmla="*/ 59 w 59"/>
                <a:gd name="T13" fmla="*/ 0 h 59"/>
                <a:gd name="T14" fmla="*/ 17 w 59"/>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9">
                  <a:moveTo>
                    <a:pt x="17" y="0"/>
                  </a:moveTo>
                  <a:lnTo>
                    <a:pt x="27" y="11"/>
                  </a:lnTo>
                  <a:lnTo>
                    <a:pt x="0" y="39"/>
                  </a:lnTo>
                  <a:lnTo>
                    <a:pt x="21" y="59"/>
                  </a:lnTo>
                  <a:lnTo>
                    <a:pt x="48" y="32"/>
                  </a:lnTo>
                  <a:lnTo>
                    <a:pt x="59" y="42"/>
                  </a:lnTo>
                  <a:lnTo>
                    <a:pt x="59" y="0"/>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428">
              <a:extLst>
                <a:ext uri="{FF2B5EF4-FFF2-40B4-BE49-F238E27FC236}">
                  <a16:creationId xmlns:a16="http://schemas.microsoft.com/office/drawing/2014/main" id="{EFFD0D2B-30B7-4545-B25D-7DBAF0271B67}"/>
                </a:ext>
              </a:extLst>
            </p:cNvPr>
            <p:cNvSpPr>
              <a:spLocks/>
            </p:cNvSpPr>
            <p:nvPr/>
          </p:nvSpPr>
          <p:spPr bwMode="auto">
            <a:xfrm>
              <a:off x="9193690" y="1287780"/>
              <a:ext cx="76913" cy="76913"/>
            </a:xfrm>
            <a:custGeom>
              <a:avLst/>
              <a:gdLst>
                <a:gd name="T0" fmla="*/ 60 w 60"/>
                <a:gd name="T1" fmla="*/ 0 h 60"/>
                <a:gd name="T2" fmla="*/ 17 w 60"/>
                <a:gd name="T3" fmla="*/ 0 h 60"/>
                <a:gd name="T4" fmla="*/ 28 w 60"/>
                <a:gd name="T5" fmla="*/ 11 h 60"/>
                <a:gd name="T6" fmla="*/ 0 w 60"/>
                <a:gd name="T7" fmla="*/ 39 h 60"/>
                <a:gd name="T8" fmla="*/ 21 w 60"/>
                <a:gd name="T9" fmla="*/ 60 h 60"/>
                <a:gd name="T10" fmla="*/ 48 w 60"/>
                <a:gd name="T11" fmla="*/ 32 h 60"/>
                <a:gd name="T12" fmla="*/ 60 w 60"/>
                <a:gd name="T13" fmla="*/ 43 h 60"/>
                <a:gd name="T14" fmla="*/ 60 w 60"/>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60" y="0"/>
                  </a:moveTo>
                  <a:lnTo>
                    <a:pt x="17" y="0"/>
                  </a:lnTo>
                  <a:lnTo>
                    <a:pt x="28" y="11"/>
                  </a:lnTo>
                  <a:lnTo>
                    <a:pt x="0" y="39"/>
                  </a:lnTo>
                  <a:lnTo>
                    <a:pt x="21" y="60"/>
                  </a:lnTo>
                  <a:lnTo>
                    <a:pt x="48" y="32"/>
                  </a:lnTo>
                  <a:lnTo>
                    <a:pt x="60" y="43"/>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429">
              <a:extLst>
                <a:ext uri="{FF2B5EF4-FFF2-40B4-BE49-F238E27FC236}">
                  <a16:creationId xmlns:a16="http://schemas.microsoft.com/office/drawing/2014/main" id="{B384AD80-D8B9-4DF4-B981-071B41D0065A}"/>
                </a:ext>
              </a:extLst>
            </p:cNvPr>
            <p:cNvSpPr>
              <a:spLocks/>
            </p:cNvSpPr>
            <p:nvPr/>
          </p:nvSpPr>
          <p:spPr bwMode="auto">
            <a:xfrm>
              <a:off x="9193690" y="1383921"/>
              <a:ext cx="76913" cy="75631"/>
            </a:xfrm>
            <a:custGeom>
              <a:avLst/>
              <a:gdLst>
                <a:gd name="T0" fmla="*/ 60 w 60"/>
                <a:gd name="T1" fmla="*/ 0 h 59"/>
                <a:gd name="T2" fmla="*/ 17 w 60"/>
                <a:gd name="T3" fmla="*/ 0 h 59"/>
                <a:gd name="T4" fmla="*/ 28 w 60"/>
                <a:gd name="T5" fmla="*/ 10 h 59"/>
                <a:gd name="T6" fmla="*/ 0 w 60"/>
                <a:gd name="T7" fmla="*/ 38 h 59"/>
                <a:gd name="T8" fmla="*/ 21 w 60"/>
                <a:gd name="T9" fmla="*/ 59 h 59"/>
                <a:gd name="T10" fmla="*/ 48 w 60"/>
                <a:gd name="T11" fmla="*/ 32 h 59"/>
                <a:gd name="T12" fmla="*/ 60 w 60"/>
                <a:gd name="T13" fmla="*/ 42 h 59"/>
                <a:gd name="T14" fmla="*/ 60 w 60"/>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60" y="0"/>
                  </a:moveTo>
                  <a:lnTo>
                    <a:pt x="17" y="0"/>
                  </a:lnTo>
                  <a:lnTo>
                    <a:pt x="28" y="10"/>
                  </a:lnTo>
                  <a:lnTo>
                    <a:pt x="0" y="38"/>
                  </a:lnTo>
                  <a:lnTo>
                    <a:pt x="21" y="59"/>
                  </a:lnTo>
                  <a:lnTo>
                    <a:pt x="48" y="32"/>
                  </a:lnTo>
                  <a:lnTo>
                    <a:pt x="60" y="42"/>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430">
              <a:extLst>
                <a:ext uri="{FF2B5EF4-FFF2-40B4-BE49-F238E27FC236}">
                  <a16:creationId xmlns:a16="http://schemas.microsoft.com/office/drawing/2014/main" id="{BA65B279-0933-4B4E-A834-7F07ECEDC825}"/>
                </a:ext>
              </a:extLst>
            </p:cNvPr>
            <p:cNvSpPr>
              <a:spLocks/>
            </p:cNvSpPr>
            <p:nvPr/>
          </p:nvSpPr>
          <p:spPr bwMode="auto">
            <a:xfrm>
              <a:off x="9193690" y="1480062"/>
              <a:ext cx="76913" cy="75631"/>
            </a:xfrm>
            <a:custGeom>
              <a:avLst/>
              <a:gdLst>
                <a:gd name="T0" fmla="*/ 60 w 60"/>
                <a:gd name="T1" fmla="*/ 0 h 59"/>
                <a:gd name="T2" fmla="*/ 17 w 60"/>
                <a:gd name="T3" fmla="*/ 0 h 59"/>
                <a:gd name="T4" fmla="*/ 28 w 60"/>
                <a:gd name="T5" fmla="*/ 10 h 59"/>
                <a:gd name="T6" fmla="*/ 0 w 60"/>
                <a:gd name="T7" fmla="*/ 37 h 59"/>
                <a:gd name="T8" fmla="*/ 21 w 60"/>
                <a:gd name="T9" fmla="*/ 59 h 59"/>
                <a:gd name="T10" fmla="*/ 48 w 60"/>
                <a:gd name="T11" fmla="*/ 31 h 59"/>
                <a:gd name="T12" fmla="*/ 60 w 60"/>
                <a:gd name="T13" fmla="*/ 42 h 59"/>
                <a:gd name="T14" fmla="*/ 60 w 60"/>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60" y="0"/>
                  </a:moveTo>
                  <a:lnTo>
                    <a:pt x="17" y="0"/>
                  </a:lnTo>
                  <a:lnTo>
                    <a:pt x="28" y="10"/>
                  </a:lnTo>
                  <a:lnTo>
                    <a:pt x="0" y="37"/>
                  </a:lnTo>
                  <a:lnTo>
                    <a:pt x="21" y="59"/>
                  </a:lnTo>
                  <a:lnTo>
                    <a:pt x="48" y="31"/>
                  </a:lnTo>
                  <a:lnTo>
                    <a:pt x="60" y="42"/>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431">
              <a:extLst>
                <a:ext uri="{FF2B5EF4-FFF2-40B4-BE49-F238E27FC236}">
                  <a16:creationId xmlns:a16="http://schemas.microsoft.com/office/drawing/2014/main" id="{359FA22F-4BA0-47E7-B30C-8E16E371E34A}"/>
                </a:ext>
              </a:extLst>
            </p:cNvPr>
            <p:cNvSpPr>
              <a:spLocks/>
            </p:cNvSpPr>
            <p:nvPr/>
          </p:nvSpPr>
          <p:spPr bwMode="auto">
            <a:xfrm>
              <a:off x="9193690" y="1574921"/>
              <a:ext cx="76913" cy="75631"/>
            </a:xfrm>
            <a:custGeom>
              <a:avLst/>
              <a:gdLst>
                <a:gd name="T0" fmla="*/ 60 w 60"/>
                <a:gd name="T1" fmla="*/ 0 h 59"/>
                <a:gd name="T2" fmla="*/ 17 w 60"/>
                <a:gd name="T3" fmla="*/ 0 h 59"/>
                <a:gd name="T4" fmla="*/ 28 w 60"/>
                <a:gd name="T5" fmla="*/ 11 h 59"/>
                <a:gd name="T6" fmla="*/ 0 w 60"/>
                <a:gd name="T7" fmla="*/ 39 h 59"/>
                <a:gd name="T8" fmla="*/ 21 w 60"/>
                <a:gd name="T9" fmla="*/ 59 h 59"/>
                <a:gd name="T10" fmla="*/ 48 w 60"/>
                <a:gd name="T11" fmla="*/ 32 h 59"/>
                <a:gd name="T12" fmla="*/ 60 w 60"/>
                <a:gd name="T13" fmla="*/ 42 h 59"/>
                <a:gd name="T14" fmla="*/ 60 w 60"/>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60" y="0"/>
                  </a:moveTo>
                  <a:lnTo>
                    <a:pt x="17" y="0"/>
                  </a:lnTo>
                  <a:lnTo>
                    <a:pt x="28" y="11"/>
                  </a:lnTo>
                  <a:lnTo>
                    <a:pt x="0" y="39"/>
                  </a:lnTo>
                  <a:lnTo>
                    <a:pt x="21" y="59"/>
                  </a:lnTo>
                  <a:lnTo>
                    <a:pt x="48" y="32"/>
                  </a:lnTo>
                  <a:lnTo>
                    <a:pt x="60" y="42"/>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432">
              <a:extLst>
                <a:ext uri="{FF2B5EF4-FFF2-40B4-BE49-F238E27FC236}">
                  <a16:creationId xmlns:a16="http://schemas.microsoft.com/office/drawing/2014/main" id="{38906415-B0D8-41C3-9C31-0174CF5388B3}"/>
                </a:ext>
              </a:extLst>
            </p:cNvPr>
            <p:cNvSpPr>
              <a:spLocks noChangeArrowheads="1"/>
            </p:cNvSpPr>
            <p:nvPr/>
          </p:nvSpPr>
          <p:spPr bwMode="auto">
            <a:xfrm>
              <a:off x="9384691" y="1480062"/>
              <a:ext cx="76913" cy="769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433">
              <a:extLst>
                <a:ext uri="{FF2B5EF4-FFF2-40B4-BE49-F238E27FC236}">
                  <a16:creationId xmlns:a16="http://schemas.microsoft.com/office/drawing/2014/main" id="{C7656DE6-81E0-4A5E-B67A-80A42146BE77}"/>
                </a:ext>
              </a:extLst>
            </p:cNvPr>
            <p:cNvSpPr>
              <a:spLocks noChangeArrowheads="1"/>
            </p:cNvSpPr>
            <p:nvPr/>
          </p:nvSpPr>
          <p:spPr bwMode="auto">
            <a:xfrm>
              <a:off x="9384691" y="1383921"/>
              <a:ext cx="76913" cy="7691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69" name="Oval 434">
              <a:extLst>
                <a:ext uri="{FF2B5EF4-FFF2-40B4-BE49-F238E27FC236}">
                  <a16:creationId xmlns:a16="http://schemas.microsoft.com/office/drawing/2014/main" id="{BA031F19-BD01-4393-9E1F-C0FD9A684911}"/>
                </a:ext>
              </a:extLst>
            </p:cNvPr>
            <p:cNvSpPr>
              <a:spLocks noChangeArrowheads="1"/>
            </p:cNvSpPr>
            <p:nvPr/>
          </p:nvSpPr>
          <p:spPr bwMode="auto">
            <a:xfrm>
              <a:off x="9288549" y="1480062"/>
              <a:ext cx="76913" cy="769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435">
              <a:extLst>
                <a:ext uri="{FF2B5EF4-FFF2-40B4-BE49-F238E27FC236}">
                  <a16:creationId xmlns:a16="http://schemas.microsoft.com/office/drawing/2014/main" id="{E0C4F10E-7C0B-4D84-871C-40B0AEA1F298}"/>
                </a:ext>
              </a:extLst>
            </p:cNvPr>
            <p:cNvSpPr>
              <a:spLocks noChangeArrowheads="1"/>
            </p:cNvSpPr>
            <p:nvPr/>
          </p:nvSpPr>
          <p:spPr bwMode="auto">
            <a:xfrm>
              <a:off x="9384691" y="1287780"/>
              <a:ext cx="76913" cy="769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71" name="Oval 436">
              <a:extLst>
                <a:ext uri="{FF2B5EF4-FFF2-40B4-BE49-F238E27FC236}">
                  <a16:creationId xmlns:a16="http://schemas.microsoft.com/office/drawing/2014/main" id="{21C2E9D3-3EDE-479A-A9D8-13D31809DBF6}"/>
                </a:ext>
              </a:extLst>
            </p:cNvPr>
            <p:cNvSpPr>
              <a:spLocks noChangeArrowheads="1"/>
            </p:cNvSpPr>
            <p:nvPr/>
          </p:nvSpPr>
          <p:spPr bwMode="auto">
            <a:xfrm>
              <a:off x="9288549" y="1287780"/>
              <a:ext cx="76913" cy="7691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437">
              <a:extLst>
                <a:ext uri="{FF2B5EF4-FFF2-40B4-BE49-F238E27FC236}">
                  <a16:creationId xmlns:a16="http://schemas.microsoft.com/office/drawing/2014/main" id="{CB365283-24B7-4EB9-B096-28DC5FA52F06}"/>
                </a:ext>
              </a:extLst>
            </p:cNvPr>
            <p:cNvSpPr>
              <a:spLocks noChangeArrowheads="1"/>
            </p:cNvSpPr>
            <p:nvPr/>
          </p:nvSpPr>
          <p:spPr bwMode="auto">
            <a:xfrm>
              <a:off x="9288549" y="1383921"/>
              <a:ext cx="76913" cy="769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438">
              <a:extLst>
                <a:ext uri="{FF2B5EF4-FFF2-40B4-BE49-F238E27FC236}">
                  <a16:creationId xmlns:a16="http://schemas.microsoft.com/office/drawing/2014/main" id="{CBB4E6F4-30C2-45F9-98E1-77C0D31DD6B8}"/>
                </a:ext>
              </a:extLst>
            </p:cNvPr>
            <p:cNvSpPr>
              <a:spLocks noChangeArrowheads="1"/>
            </p:cNvSpPr>
            <p:nvPr/>
          </p:nvSpPr>
          <p:spPr bwMode="auto">
            <a:xfrm>
              <a:off x="9384691" y="1574921"/>
              <a:ext cx="76913" cy="769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439">
              <a:extLst>
                <a:ext uri="{FF2B5EF4-FFF2-40B4-BE49-F238E27FC236}">
                  <a16:creationId xmlns:a16="http://schemas.microsoft.com/office/drawing/2014/main" id="{FD286437-0F57-47B1-917E-0E8F3E8A610D}"/>
                </a:ext>
              </a:extLst>
            </p:cNvPr>
            <p:cNvSpPr>
              <a:spLocks noChangeArrowheads="1"/>
            </p:cNvSpPr>
            <p:nvPr/>
          </p:nvSpPr>
          <p:spPr bwMode="auto">
            <a:xfrm>
              <a:off x="9288549" y="1574921"/>
              <a:ext cx="76913" cy="769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80" name="Straight Connector 79">
            <a:extLst>
              <a:ext uri="{FF2B5EF4-FFF2-40B4-BE49-F238E27FC236}">
                <a16:creationId xmlns:a16="http://schemas.microsoft.com/office/drawing/2014/main" id="{D7DC761C-1E19-4701-8ECA-BAD95AD78A3D}"/>
              </a:ext>
              <a:ext uri="{C183D7F6-B498-43B3-948B-1728B52AA6E4}">
                <adec:decorative xmlns:adec="http://schemas.microsoft.com/office/drawing/2017/decorative" val="1"/>
              </a:ext>
            </a:extLst>
          </p:cNvPr>
          <p:cNvCxnSpPr>
            <a:cxnSpLocks/>
          </p:cNvCxnSpPr>
          <p:nvPr/>
        </p:nvCxnSpPr>
        <p:spPr>
          <a:xfrm>
            <a:off x="8662528" y="1735794"/>
            <a:ext cx="0" cy="4289811"/>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074" name="Picture 2" descr="Tomcat Logo">
            <a:extLst>
              <a:ext uri="{FF2B5EF4-FFF2-40B4-BE49-F238E27FC236}">
                <a16:creationId xmlns:a16="http://schemas.microsoft.com/office/drawing/2014/main" id="{5B7CB771-C971-42CC-923D-BA9551D61C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6027" y="3165213"/>
            <a:ext cx="1302298" cy="867805"/>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96B9FB0-544C-4B80-97DD-3EFA8DD25820}"/>
              </a:ext>
            </a:extLst>
          </p:cNvPr>
          <p:cNvSpPr txBox="1"/>
          <p:nvPr/>
        </p:nvSpPr>
        <p:spPr>
          <a:xfrm>
            <a:off x="1735679" y="3021306"/>
            <a:ext cx="6193351"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Built-in CI/CD with zero downtime deployments</a:t>
            </a:r>
          </a:p>
        </p:txBody>
      </p:sp>
      <p:sp>
        <p:nvSpPr>
          <p:cNvPr id="13" name="TextBox 12">
            <a:extLst>
              <a:ext uri="{FF2B5EF4-FFF2-40B4-BE49-F238E27FC236}">
                <a16:creationId xmlns:a16="http://schemas.microsoft.com/office/drawing/2014/main" id="{F9CB6F6A-1D39-438C-9F9D-C103CC4110E3}"/>
              </a:ext>
            </a:extLst>
          </p:cNvPr>
          <p:cNvSpPr txBox="1"/>
          <p:nvPr/>
        </p:nvSpPr>
        <p:spPr>
          <a:xfrm>
            <a:off x="1735679" y="4087493"/>
            <a:ext cx="6704703"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Intelligent troubleshooting and performance optimization</a:t>
            </a:r>
          </a:p>
        </p:txBody>
      </p:sp>
      <p:grpSp>
        <p:nvGrpSpPr>
          <p:cNvPr id="78" name="engineer" descr="engineer, assistance">
            <a:extLst>
              <a:ext uri="{FF2B5EF4-FFF2-40B4-BE49-F238E27FC236}">
                <a16:creationId xmlns:a16="http://schemas.microsoft.com/office/drawing/2014/main" id="{C6DBCC3F-A8CC-4936-B570-D99F7D840E91}"/>
              </a:ext>
            </a:extLst>
          </p:cNvPr>
          <p:cNvGrpSpPr/>
          <p:nvPr/>
        </p:nvGrpSpPr>
        <p:grpSpPr>
          <a:xfrm>
            <a:off x="796399" y="4004998"/>
            <a:ext cx="540075" cy="540072"/>
            <a:chOff x="6337562" y="5744951"/>
            <a:chExt cx="435026" cy="435024"/>
          </a:xfrm>
        </p:grpSpPr>
        <p:sp>
          <p:nvSpPr>
            <p:cNvPr id="79" name="Freeform: Shape 78">
              <a:extLst>
                <a:ext uri="{FF2B5EF4-FFF2-40B4-BE49-F238E27FC236}">
                  <a16:creationId xmlns:a16="http://schemas.microsoft.com/office/drawing/2014/main" id="{6DBDD2BF-1D56-411C-967A-E080EC6972A7}"/>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F8D05EC-F080-415F-992B-66512CDFE1BE}"/>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2" name="works with CI/CD 2" descr="works with CI/CD, transfer">
            <a:extLst>
              <a:ext uri="{FF2B5EF4-FFF2-40B4-BE49-F238E27FC236}">
                <a16:creationId xmlns:a16="http://schemas.microsoft.com/office/drawing/2014/main" id="{A9725C95-8B26-45FF-91C9-218970663C5D}"/>
              </a:ext>
            </a:extLst>
          </p:cNvPr>
          <p:cNvGrpSpPr>
            <a:grpSpLocks noChangeAspect="1"/>
          </p:cNvGrpSpPr>
          <p:nvPr/>
        </p:nvGrpSpPr>
        <p:grpSpPr bwMode="auto">
          <a:xfrm>
            <a:off x="706797" y="2994870"/>
            <a:ext cx="719277" cy="550402"/>
            <a:chOff x="2214" y="1349"/>
            <a:chExt cx="345" cy="264"/>
          </a:xfrm>
        </p:grpSpPr>
        <p:sp>
          <p:nvSpPr>
            <p:cNvPr id="83" name="AutoShape 78">
              <a:extLst>
                <a:ext uri="{FF2B5EF4-FFF2-40B4-BE49-F238E27FC236}">
                  <a16:creationId xmlns:a16="http://schemas.microsoft.com/office/drawing/2014/main" id="{3AA1A10C-3211-48DD-80D4-1CB2B389C328}"/>
                </a:ext>
              </a:extLst>
            </p:cNvPr>
            <p:cNvSpPr>
              <a:spLocks noChangeAspect="1" noChangeArrowheads="1" noTextEdit="1"/>
            </p:cNvSpPr>
            <p:nvPr/>
          </p:nvSpPr>
          <p:spPr bwMode="auto">
            <a:xfrm>
              <a:off x="2214" y="1349"/>
              <a:ext cx="34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0">
              <a:extLst>
                <a:ext uri="{FF2B5EF4-FFF2-40B4-BE49-F238E27FC236}">
                  <a16:creationId xmlns:a16="http://schemas.microsoft.com/office/drawing/2014/main" id="{7E56A7D9-6E9E-4A62-ABE2-BD70BA84DEAB}"/>
                </a:ext>
              </a:extLst>
            </p:cNvPr>
            <p:cNvSpPr>
              <a:spLocks noChangeArrowheads="1"/>
            </p:cNvSpPr>
            <p:nvPr/>
          </p:nvSpPr>
          <p:spPr bwMode="auto">
            <a:xfrm>
              <a:off x="2215" y="1543"/>
              <a:ext cx="301" cy="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1">
              <a:extLst>
                <a:ext uri="{FF2B5EF4-FFF2-40B4-BE49-F238E27FC236}">
                  <a16:creationId xmlns:a16="http://schemas.microsoft.com/office/drawing/2014/main" id="{BDFC726F-ABDA-49D1-B650-950FE0BA009D}"/>
                </a:ext>
              </a:extLst>
            </p:cNvPr>
            <p:cNvSpPr>
              <a:spLocks noChangeArrowheads="1"/>
            </p:cNvSpPr>
            <p:nvPr/>
          </p:nvSpPr>
          <p:spPr bwMode="auto">
            <a:xfrm>
              <a:off x="2215" y="1469"/>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82">
              <a:extLst>
                <a:ext uri="{FF2B5EF4-FFF2-40B4-BE49-F238E27FC236}">
                  <a16:creationId xmlns:a16="http://schemas.microsoft.com/office/drawing/2014/main" id="{AF8F63A6-FE15-4A8F-B5BA-298CE4391925}"/>
                </a:ext>
              </a:extLst>
            </p:cNvPr>
            <p:cNvSpPr>
              <a:spLocks noChangeArrowheads="1"/>
            </p:cNvSpPr>
            <p:nvPr/>
          </p:nvSpPr>
          <p:spPr bwMode="auto">
            <a:xfrm>
              <a:off x="2287" y="1396"/>
              <a:ext cx="54" cy="1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83">
              <a:extLst>
                <a:ext uri="{FF2B5EF4-FFF2-40B4-BE49-F238E27FC236}">
                  <a16:creationId xmlns:a16="http://schemas.microsoft.com/office/drawing/2014/main" id="{DA059654-9ECD-451F-9A62-5463BF32C25C}"/>
                </a:ext>
              </a:extLst>
            </p:cNvPr>
            <p:cNvSpPr>
              <a:spLocks noChangeArrowheads="1"/>
            </p:cNvSpPr>
            <p:nvPr/>
          </p:nvSpPr>
          <p:spPr bwMode="auto">
            <a:xfrm>
              <a:off x="2358" y="1442"/>
              <a:ext cx="54" cy="8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4">
              <a:extLst>
                <a:ext uri="{FF2B5EF4-FFF2-40B4-BE49-F238E27FC236}">
                  <a16:creationId xmlns:a16="http://schemas.microsoft.com/office/drawing/2014/main" id="{06B9C2F9-CC47-4B57-B582-68C46D72DA59}"/>
                </a:ext>
              </a:extLst>
            </p:cNvPr>
            <p:cNvSpPr>
              <a:spLocks noChangeArrowheads="1"/>
            </p:cNvSpPr>
            <p:nvPr/>
          </p:nvSpPr>
          <p:spPr bwMode="auto">
            <a:xfrm>
              <a:off x="2431" y="1350"/>
              <a:ext cx="55" cy="1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85">
              <a:extLst>
                <a:ext uri="{FF2B5EF4-FFF2-40B4-BE49-F238E27FC236}">
                  <a16:creationId xmlns:a16="http://schemas.microsoft.com/office/drawing/2014/main" id="{8CFFD689-CFB6-4A50-9EEF-31126C541207}"/>
                </a:ext>
              </a:extLst>
            </p:cNvPr>
            <p:cNvSpPr>
              <a:spLocks/>
            </p:cNvSpPr>
            <p:nvPr/>
          </p:nvSpPr>
          <p:spPr bwMode="auto">
            <a:xfrm>
              <a:off x="2506" y="1509"/>
              <a:ext cx="52" cy="104"/>
            </a:xfrm>
            <a:custGeom>
              <a:avLst/>
              <a:gdLst>
                <a:gd name="T0" fmla="*/ 0 w 52"/>
                <a:gd name="T1" fmla="*/ 0 h 104"/>
                <a:gd name="T2" fmla="*/ 52 w 52"/>
                <a:gd name="T3" fmla="*/ 52 h 104"/>
                <a:gd name="T4" fmla="*/ 0 w 52"/>
                <a:gd name="T5" fmla="*/ 104 h 104"/>
                <a:gd name="T6" fmla="*/ 0 w 52"/>
                <a:gd name="T7" fmla="*/ 0 h 104"/>
              </a:gdLst>
              <a:ahLst/>
              <a:cxnLst>
                <a:cxn ang="0">
                  <a:pos x="T0" y="T1"/>
                </a:cxn>
                <a:cxn ang="0">
                  <a:pos x="T2" y="T3"/>
                </a:cxn>
                <a:cxn ang="0">
                  <a:pos x="T4" y="T5"/>
                </a:cxn>
                <a:cxn ang="0">
                  <a:pos x="T6" y="T7"/>
                </a:cxn>
              </a:cxnLst>
              <a:rect l="0" t="0" r="r" b="b"/>
              <a:pathLst>
                <a:path w="52" h="104">
                  <a:moveTo>
                    <a:pt x="0" y="0"/>
                  </a:moveTo>
                  <a:lnTo>
                    <a:pt x="52" y="52"/>
                  </a:lnTo>
                  <a:lnTo>
                    <a:pt x="0" y="10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 name="Picture 2" descr="JBoss Logo">
            <a:extLst>
              <a:ext uri="{FF2B5EF4-FFF2-40B4-BE49-F238E27FC236}">
                <a16:creationId xmlns:a16="http://schemas.microsoft.com/office/drawing/2014/main" id="{BA8F2DC4-20EE-4320-A84B-0FDD852781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4931" y="4515051"/>
            <a:ext cx="1614320" cy="9423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9284CFC-5AFB-451E-ACB5-C46A50E916A4}"/>
              </a:ext>
            </a:extLst>
          </p:cNvPr>
          <p:cNvPicPr>
            <a:picLocks noChangeAspect="1"/>
          </p:cNvPicPr>
          <p:nvPr/>
        </p:nvPicPr>
        <p:blipFill>
          <a:blip r:embed="rId5"/>
          <a:stretch>
            <a:fillRect/>
          </a:stretch>
        </p:blipFill>
        <p:spPr>
          <a:xfrm>
            <a:off x="10586430" y="6346520"/>
            <a:ext cx="1511226" cy="499209"/>
          </a:xfrm>
          <a:prstGeom prst="rect">
            <a:avLst/>
          </a:prstGeom>
        </p:spPr>
      </p:pic>
      <p:pic>
        <p:nvPicPr>
          <p:cNvPr id="6" name="Graphic 5">
            <a:extLst>
              <a:ext uri="{FF2B5EF4-FFF2-40B4-BE49-F238E27FC236}">
                <a16:creationId xmlns:a16="http://schemas.microsoft.com/office/drawing/2014/main" id="{A8ECB9FC-61A3-401B-BCAD-F8B7A8455A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7788" y="1715107"/>
            <a:ext cx="1050537" cy="1050537"/>
          </a:xfrm>
          <a:prstGeom prst="rect">
            <a:avLst/>
          </a:prstGeom>
        </p:spPr>
      </p:pic>
      <p:sp>
        <p:nvSpPr>
          <p:cNvPr id="7" name="TextBox 6">
            <a:extLst>
              <a:ext uri="{FF2B5EF4-FFF2-40B4-BE49-F238E27FC236}">
                <a16:creationId xmlns:a16="http://schemas.microsoft.com/office/drawing/2014/main" id="{1E391A06-27D7-4688-815F-6BBBDD7C3D5C}"/>
              </a:ext>
            </a:extLst>
          </p:cNvPr>
          <p:cNvSpPr txBox="1"/>
          <p:nvPr/>
        </p:nvSpPr>
        <p:spPr>
          <a:xfrm>
            <a:off x="9678849" y="1423691"/>
            <a:ext cx="1190402" cy="209353"/>
          </a:xfrm>
          <a:prstGeom prst="rect">
            <a:avLst/>
          </a:prstGeom>
          <a:noFill/>
        </p:spPr>
        <p:txBody>
          <a:bodyPr wrap="square" lIns="0" tIns="0" rIns="0" bIns="0" rtlCol="0">
            <a:spAutoFit/>
          </a:bodyPr>
          <a:lstStyle/>
          <a:p>
            <a:pPr marL="0" marR="0" lvl="0" indent="0" algn="l" defTabSz="914367" rtl="0" eaLnBrk="1" fontAlgn="auto" latinLnBrk="0" hangingPunct="1">
              <a:lnSpc>
                <a:spcPct val="107000"/>
              </a:lnSpc>
              <a:spcBef>
                <a:spcPts val="0"/>
              </a:spcBef>
              <a:spcAft>
                <a:spcPts val="784"/>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App Service</a:t>
            </a:r>
          </a:p>
        </p:txBody>
      </p:sp>
    </p:spTree>
    <p:extLst>
      <p:ext uri="{BB962C8B-B14F-4D97-AF65-F5344CB8AC3E}">
        <p14:creationId xmlns:p14="http://schemas.microsoft.com/office/powerpoint/2010/main" val="38504519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FACE01B5-E399-40B1-91A9-D1568D812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1068111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F4AC-0DBC-4A89-B8D0-024236B796D6}"/>
              </a:ext>
            </a:extLst>
          </p:cNvPr>
          <p:cNvSpPr>
            <a:spLocks noGrp="1"/>
          </p:cNvSpPr>
          <p:nvPr>
            <p:ph type="title"/>
          </p:nvPr>
        </p:nvSpPr>
        <p:spPr>
          <a:xfrm>
            <a:off x="588279" y="458037"/>
            <a:ext cx="11018555" cy="855709"/>
          </a:xfrm>
        </p:spPr>
        <p:txBody>
          <a:bodyPr/>
          <a:lstStyle/>
          <a:p>
            <a:r>
              <a:rPr lang="en-US"/>
              <a:t>Spring is the most popular Java framework</a:t>
            </a:r>
            <a:br>
              <a:rPr lang="en-US"/>
            </a:br>
            <a:r>
              <a:rPr lang="en-US" sz="1961" spc="-98">
                <a:ln>
                  <a:noFill/>
                </a:ln>
                <a:gradFill>
                  <a:gsLst>
                    <a:gs pos="2917">
                      <a:srgbClr val="FFFFFF"/>
                    </a:gs>
                    <a:gs pos="28000">
                      <a:srgbClr val="FFFFFF"/>
                    </a:gs>
                  </a:gsLst>
                  <a:lin ang="5400000" scaled="0"/>
                </a:gradFill>
                <a:cs typeface="+mn-cs"/>
              </a:rPr>
              <a:t>Significant YoY growth and developer adoption</a:t>
            </a:r>
            <a:endParaRPr lang="en-US" sz="1961" spc="-98"/>
          </a:p>
        </p:txBody>
      </p:sp>
      <p:sp>
        <p:nvSpPr>
          <p:cNvPr id="9" name="TextBox 8">
            <a:extLst>
              <a:ext uri="{FF2B5EF4-FFF2-40B4-BE49-F238E27FC236}">
                <a16:creationId xmlns:a16="http://schemas.microsoft.com/office/drawing/2014/main" id="{D3105741-0465-4CF8-963B-873D2898C5E4}"/>
              </a:ext>
            </a:extLst>
          </p:cNvPr>
          <p:cNvSpPr txBox="1"/>
          <p:nvPr/>
        </p:nvSpPr>
        <p:spPr>
          <a:xfrm>
            <a:off x="588279" y="6272453"/>
            <a:ext cx="8822708" cy="249364"/>
          </a:xfrm>
          <a:prstGeom prst="rect">
            <a:avLst/>
          </a:prstGeom>
          <a:noFill/>
        </p:spPr>
        <p:txBody>
          <a:bodyPr wrap="square">
            <a:spAutoFit/>
          </a:bodyPr>
          <a:lstStyle/>
          <a:p>
            <a:pPr marL="0" marR="0" lvl="0" indent="0" algn="l" defTabSz="914367" rtl="0" eaLnBrk="1" fontAlgn="auto" latinLnBrk="0" hangingPunct="1">
              <a:lnSpc>
                <a:spcPct val="107000"/>
              </a:lnSpc>
              <a:spcBef>
                <a:spcPts val="0"/>
              </a:spcBef>
              <a:spcAft>
                <a:spcPts val="784"/>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rPr>
              <a:t>Source: State of Spring 2020 Report - https://tanzu.vmware.com/content/ebooks/state-of-spring-2020</a:t>
            </a:r>
          </a:p>
        </p:txBody>
      </p:sp>
      <p:sp>
        <p:nvSpPr>
          <p:cNvPr id="10" name="TextBox 9">
            <a:extLst>
              <a:ext uri="{FF2B5EF4-FFF2-40B4-BE49-F238E27FC236}">
                <a16:creationId xmlns:a16="http://schemas.microsoft.com/office/drawing/2014/main" id="{D75B77E7-2769-4295-827C-54CDFC4AB403}"/>
              </a:ext>
            </a:extLst>
          </p:cNvPr>
          <p:cNvSpPr txBox="1"/>
          <p:nvPr/>
        </p:nvSpPr>
        <p:spPr>
          <a:xfrm>
            <a:off x="4071055" y="3200516"/>
            <a:ext cx="6579391" cy="90517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941"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of developers use Spring Boot as their only or primary development platform</a:t>
            </a:r>
          </a:p>
        </p:txBody>
      </p:sp>
      <p:grpSp>
        <p:nvGrpSpPr>
          <p:cNvPr id="11" name="Group 10">
            <a:extLst>
              <a:ext uri="{FF2B5EF4-FFF2-40B4-BE49-F238E27FC236}">
                <a16:creationId xmlns:a16="http://schemas.microsoft.com/office/drawing/2014/main" id="{90C7115E-EFAE-44D3-AB54-4032F39E1EFF}"/>
              </a:ext>
              <a:ext uri="{C183D7F6-B498-43B3-948B-1728B52AA6E4}">
                <adec:decorative xmlns:adec="http://schemas.microsoft.com/office/drawing/2017/decorative" val="1"/>
              </a:ext>
            </a:extLst>
          </p:cNvPr>
          <p:cNvGrpSpPr/>
          <p:nvPr/>
        </p:nvGrpSpPr>
        <p:grpSpPr>
          <a:xfrm>
            <a:off x="785710" y="2275556"/>
            <a:ext cx="2739287" cy="2755100"/>
            <a:chOff x="615296" y="2014153"/>
            <a:chExt cx="3035372" cy="3052894"/>
          </a:xfrm>
        </p:grpSpPr>
        <p:grpSp>
          <p:nvGrpSpPr>
            <p:cNvPr id="13" name="Group 12">
              <a:extLst>
                <a:ext uri="{FF2B5EF4-FFF2-40B4-BE49-F238E27FC236}">
                  <a16:creationId xmlns:a16="http://schemas.microsoft.com/office/drawing/2014/main" id="{EC85B108-750A-48A7-BF08-D60599A5552F}"/>
                </a:ext>
              </a:extLst>
            </p:cNvPr>
            <p:cNvGrpSpPr/>
            <p:nvPr/>
          </p:nvGrpSpPr>
          <p:grpSpPr>
            <a:xfrm rot="1671249">
              <a:off x="615296" y="2014153"/>
              <a:ext cx="3035372" cy="3052894"/>
              <a:chOff x="7184815" y="1720556"/>
              <a:chExt cx="3547872" cy="3547872"/>
            </a:xfrm>
          </p:grpSpPr>
          <p:sp>
            <p:nvSpPr>
              <p:cNvPr id="15" name="Arc 14">
                <a:extLst>
                  <a:ext uri="{FF2B5EF4-FFF2-40B4-BE49-F238E27FC236}">
                    <a16:creationId xmlns:a16="http://schemas.microsoft.com/office/drawing/2014/main" id="{A66BE46D-5BA8-4065-B134-D9185F530C11}"/>
                  </a:ext>
                </a:extLst>
              </p:cNvPr>
              <p:cNvSpPr/>
              <p:nvPr/>
            </p:nvSpPr>
            <p:spPr>
              <a:xfrm rot="466247">
                <a:off x="7184815" y="1720556"/>
                <a:ext cx="3547872" cy="3547872"/>
              </a:xfrm>
              <a:prstGeom prst="arc">
                <a:avLst>
                  <a:gd name="adj1" fmla="val 20965684"/>
                  <a:gd name="adj2" fmla="val 14480494"/>
                </a:avLst>
              </a:prstGeom>
              <a:noFill/>
              <a:ln w="25400" cap="flat" cmpd="sng" algn="ctr">
                <a:solidFill>
                  <a:schemeClr val="bg1">
                    <a:lumMod val="65000"/>
                    <a:lumOff val="35000"/>
                  </a:schemeClr>
                </a:solidFill>
                <a:prstDash val="solid"/>
                <a:headEnd type="none"/>
                <a:tailEnd type="none"/>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 name="Arc 15">
                <a:extLst>
                  <a:ext uri="{FF2B5EF4-FFF2-40B4-BE49-F238E27FC236}">
                    <a16:creationId xmlns:a16="http://schemas.microsoft.com/office/drawing/2014/main" id="{D920ADE3-B20B-477F-9008-EE4E93D3DA7E}"/>
                  </a:ext>
                </a:extLst>
              </p:cNvPr>
              <p:cNvSpPr/>
              <p:nvPr/>
            </p:nvSpPr>
            <p:spPr>
              <a:xfrm rot="466247">
                <a:off x="7184815" y="1720556"/>
                <a:ext cx="3547872" cy="3547872"/>
              </a:xfrm>
              <a:prstGeom prst="arc">
                <a:avLst>
                  <a:gd name="adj1" fmla="val 14089165"/>
                  <a:gd name="adj2" fmla="val 3607365"/>
                </a:avLst>
              </a:prstGeom>
              <a:noFill/>
              <a:ln w="69850" cap="flat" cmpd="sng" algn="ctr">
                <a:solidFill>
                  <a:srgbClr val="50E6FF"/>
                </a:solidFill>
                <a:prstDash val="solid"/>
                <a:headEnd type="none"/>
                <a:tailEnd type="none"/>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A3DF03A-3E92-4C7A-9986-9DAA3BE15FA9}"/>
                </a:ext>
              </a:extLst>
            </p:cNvPr>
            <p:cNvSpPr txBox="1"/>
            <p:nvPr/>
          </p:nvSpPr>
          <p:spPr>
            <a:xfrm>
              <a:off x="831223" y="3088188"/>
              <a:ext cx="2603518" cy="1108422"/>
            </a:xfrm>
            <a:prstGeom prst="rect">
              <a:avLst/>
            </a:prstGeom>
            <a:noFill/>
          </p:spPr>
          <p:txBody>
            <a:bodyPr wrap="square" lIns="179285" tIns="143428" rIns="179285" bIns="143428" rtlCol="0">
              <a:spAutoFit/>
            </a:bodyPr>
            <a:lstStyle/>
            <a:p>
              <a:pPr marL="0" marR="0" lvl="0" indent="0" algn="ctr" defTabSz="896354" rtl="0" eaLnBrk="1" fontAlgn="auto" latinLnBrk="0" hangingPunct="1">
                <a:lnSpc>
                  <a:spcPct val="70000"/>
                </a:lnSpc>
                <a:spcBef>
                  <a:spcPts val="0"/>
                </a:spcBef>
                <a:spcAft>
                  <a:spcPts val="0"/>
                </a:spcAft>
                <a:buClrTx/>
                <a:buSzTx/>
                <a:buFontTx/>
                <a:buNone/>
                <a:tabLst/>
                <a:defRPr/>
              </a:pPr>
              <a:r>
                <a:rPr kumimoji="0" lang="en-US" sz="647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52%</a:t>
              </a:r>
            </a:p>
          </p:txBody>
        </p:sp>
      </p:grpSp>
    </p:spTree>
    <p:extLst>
      <p:ext uri="{BB962C8B-B14F-4D97-AF65-F5344CB8AC3E}">
        <p14:creationId xmlns:p14="http://schemas.microsoft.com/office/powerpoint/2010/main" val="40764007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37F97C-46B7-764A-B52E-0A485D05461C}"/>
              </a:ext>
            </a:extLst>
          </p:cNvPr>
          <p:cNvSpPr/>
          <p:nvPr/>
        </p:nvSpPr>
        <p:spPr bwMode="auto">
          <a:xfrm>
            <a:off x="0" y="1698333"/>
            <a:ext cx="12192000" cy="5159668"/>
          </a:xfrm>
          <a:prstGeom prst="rect">
            <a:avLst/>
          </a:prstGeom>
          <a:gradFill flip="none" rotWithShape="1">
            <a:gsLst>
              <a:gs pos="87000">
                <a:schemeClr val="bg1"/>
              </a:gs>
              <a:gs pos="0">
                <a:srgbClr val="3C3C41"/>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9B44735-5EEB-41FE-80D5-EA6D7A2AB6DC}"/>
              </a:ext>
            </a:extLst>
          </p:cNvPr>
          <p:cNvSpPr txBox="1"/>
          <p:nvPr/>
        </p:nvSpPr>
        <p:spPr>
          <a:xfrm>
            <a:off x="2125798" y="2368576"/>
            <a:ext cx="7956401" cy="249299"/>
          </a:xfrm>
          <a:prstGeom prst="rect">
            <a:avLst/>
          </a:prstGeom>
        </p:spPr>
        <p:txBody>
          <a:bodyPr vert="horz" wrap="square" lIns="0" tIns="0" rIns="0" bIns="0" rtlCol="0" anchor="ctr">
            <a:spAutoFit/>
          </a:bodyPr>
          <a:lstStyle>
            <a:lvl1pPr>
              <a:lnSpc>
                <a:spcPct val="90000"/>
              </a:lnSpc>
              <a:spcBef>
                <a:spcPct val="0"/>
              </a:spcBef>
              <a:buNone/>
              <a:defRPr sz="3600">
                <a:latin typeface="Segoe UI Light" panose="020B0502040204020203" pitchFamily="34" charset="0"/>
                <a:ea typeface="+mj-ea"/>
                <a:cs typeface="Segoe UI Light" panose="020B0502040204020203" pitchFamily="34" charset="0"/>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panose="020B0402040204020203" pitchFamily="34" charset="0"/>
                <a:ea typeface="+mj-ea"/>
                <a:cs typeface="Segoe UI Semilight" panose="020B0402040204020203" pitchFamily="34" charset="0"/>
              </a:rPr>
              <a:t>Full integration into Azure’s ecosystem and services</a:t>
            </a:r>
          </a:p>
        </p:txBody>
      </p:sp>
      <p:cxnSp>
        <p:nvCxnSpPr>
          <p:cNvPr id="9" name="Straight Connector 8">
            <a:extLst>
              <a:ext uri="{FF2B5EF4-FFF2-40B4-BE49-F238E27FC236}">
                <a16:creationId xmlns:a16="http://schemas.microsoft.com/office/drawing/2014/main" id="{08915342-3C45-42ED-9F3F-FBD34FC5E856}"/>
              </a:ext>
            </a:extLst>
          </p:cNvPr>
          <p:cNvCxnSpPr>
            <a:cxnSpLocks/>
          </p:cNvCxnSpPr>
          <p:nvPr/>
        </p:nvCxnSpPr>
        <p:spPr>
          <a:xfrm flipH="1">
            <a:off x="865" y="4193419"/>
            <a:ext cx="2344661"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B2EFF85-8295-4AA5-9700-E8D84D00C869}"/>
              </a:ext>
            </a:extLst>
          </p:cNvPr>
          <p:cNvCxnSpPr>
            <a:cxnSpLocks/>
          </p:cNvCxnSpPr>
          <p:nvPr/>
        </p:nvCxnSpPr>
        <p:spPr>
          <a:xfrm flipH="1">
            <a:off x="9841558" y="4193419"/>
            <a:ext cx="2349576" cy="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7E5933C-DE9D-4979-B516-BFC95C9FBEE4}"/>
              </a:ext>
            </a:extLst>
          </p:cNvPr>
          <p:cNvCxnSpPr>
            <a:cxnSpLocks/>
          </p:cNvCxnSpPr>
          <p:nvPr/>
        </p:nvCxnSpPr>
        <p:spPr>
          <a:xfrm flipH="1">
            <a:off x="4390594" y="4193419"/>
            <a:ext cx="686472" cy="0"/>
          </a:xfrm>
          <a:prstGeom prst="line">
            <a:avLst/>
          </a:prstGeom>
          <a:ln>
            <a:gradFill flip="none" rotWithShape="1">
              <a:gsLst>
                <a:gs pos="68000">
                  <a:schemeClr val="accent3"/>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D896BB-79D3-4A01-8D8E-2C66AE2D0D62}"/>
              </a:ext>
            </a:extLst>
          </p:cNvPr>
          <p:cNvCxnSpPr>
            <a:cxnSpLocks/>
          </p:cNvCxnSpPr>
          <p:nvPr/>
        </p:nvCxnSpPr>
        <p:spPr>
          <a:xfrm flipH="1">
            <a:off x="7110316" y="4193419"/>
            <a:ext cx="686472" cy="0"/>
          </a:xfrm>
          <a:prstGeom prst="line">
            <a:avLst/>
          </a:prstGeom>
          <a:ln>
            <a:gradFill flip="none" rotWithShape="1">
              <a:gsLst>
                <a:gs pos="0">
                  <a:schemeClr val="accent2"/>
                </a:gs>
                <a:gs pos="43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234E7E4-C432-754B-863D-3BB795856BD4}"/>
              </a:ext>
            </a:extLst>
          </p:cNvPr>
          <p:cNvGrpSpPr/>
          <p:nvPr/>
        </p:nvGrpSpPr>
        <p:grpSpPr>
          <a:xfrm>
            <a:off x="2342514" y="3046055"/>
            <a:ext cx="2061406" cy="2286000"/>
            <a:chOff x="2342514" y="2873668"/>
            <a:chExt cx="2061406" cy="2286000"/>
          </a:xfrm>
        </p:grpSpPr>
        <p:sp>
          <p:nvSpPr>
            <p:cNvPr id="24" name="Freeform: Shape 23">
              <a:extLst>
                <a:ext uri="{FF2B5EF4-FFF2-40B4-BE49-F238E27FC236}">
                  <a16:creationId xmlns:a16="http://schemas.microsoft.com/office/drawing/2014/main" id="{690F6FAD-2DDA-43C3-BC92-FBD2A87870ED}"/>
                </a:ext>
              </a:extLst>
            </p:cNvPr>
            <p:cNvSpPr/>
            <p:nvPr/>
          </p:nvSpPr>
          <p:spPr>
            <a:xfrm rot="16200000">
              <a:off x="1611215" y="3856518"/>
              <a:ext cx="1782894" cy="320296"/>
            </a:xfrm>
            <a:custGeom>
              <a:avLst/>
              <a:gdLst>
                <a:gd name="connsiteX0" fmla="*/ 1782894 w 1782894"/>
                <a:gd name="connsiteY0" fmla="*/ 320342 h 320342"/>
                <a:gd name="connsiteX1" fmla="*/ 1749574 w 1782894"/>
                <a:gd name="connsiteY1" fmla="*/ 320342 h 320342"/>
                <a:gd name="connsiteX2" fmla="*/ 1603244 w 1782894"/>
                <a:gd name="connsiteY2" fmla="*/ 27681 h 320342"/>
                <a:gd name="connsiteX3" fmla="*/ 179649 w 1782894"/>
                <a:gd name="connsiteY3" fmla="*/ 27681 h 320342"/>
                <a:gd name="connsiteX4" fmla="*/ 33319 w 1782894"/>
                <a:gd name="connsiteY4" fmla="*/ 320342 h 320342"/>
                <a:gd name="connsiteX5" fmla="*/ 0 w 1782894"/>
                <a:gd name="connsiteY5" fmla="*/ 320342 h 320342"/>
                <a:gd name="connsiteX6" fmla="*/ 160171 w 1782894"/>
                <a:gd name="connsiteY6" fmla="*/ 0 h 320342"/>
                <a:gd name="connsiteX7" fmla="*/ 1622723 w 1782894"/>
                <a:gd name="connsiteY7" fmla="*/ 0 h 3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2894" h="320342">
                  <a:moveTo>
                    <a:pt x="1782894" y="320342"/>
                  </a:moveTo>
                  <a:lnTo>
                    <a:pt x="1749574" y="320342"/>
                  </a:lnTo>
                  <a:lnTo>
                    <a:pt x="1603244" y="27681"/>
                  </a:lnTo>
                  <a:lnTo>
                    <a:pt x="179649" y="27681"/>
                  </a:lnTo>
                  <a:lnTo>
                    <a:pt x="33319" y="320342"/>
                  </a:lnTo>
                  <a:lnTo>
                    <a:pt x="0" y="320342"/>
                  </a:lnTo>
                  <a:lnTo>
                    <a:pt x="160171" y="0"/>
                  </a:lnTo>
                  <a:lnTo>
                    <a:pt x="1622723" y="0"/>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Hexagon 17">
              <a:extLst>
                <a:ext uri="{FF2B5EF4-FFF2-40B4-BE49-F238E27FC236}">
                  <a16:creationId xmlns:a16="http://schemas.microsoft.com/office/drawing/2014/main" id="{6D0B56FE-A726-421E-A49F-AD7BECE6D1EE}"/>
                </a:ext>
              </a:extLst>
            </p:cNvPr>
            <p:cNvSpPr/>
            <p:nvPr/>
          </p:nvSpPr>
          <p:spPr>
            <a:xfrm rot="16200000">
              <a:off x="2230217" y="3091156"/>
              <a:ext cx="2286000" cy="1851023"/>
            </a:xfrm>
            <a:prstGeom prst="hexagon">
              <a:avLst/>
            </a:prstGeom>
            <a:solidFill>
              <a:schemeClr val="bg1"/>
            </a:solidFill>
            <a:ln w="25400">
              <a:solidFill>
                <a:schemeClr val="accent1"/>
              </a:solidFill>
            </a:ln>
            <a:effectLst>
              <a:glow>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CC866858-749A-4B5B-A19A-A390EC81C403}"/>
                </a:ext>
              </a:extLst>
            </p:cNvPr>
            <p:cNvSpPr/>
            <p:nvPr/>
          </p:nvSpPr>
          <p:spPr>
            <a:xfrm rot="5400000">
              <a:off x="3352325" y="3856517"/>
              <a:ext cx="1782894" cy="320296"/>
            </a:xfrm>
            <a:custGeom>
              <a:avLst/>
              <a:gdLst>
                <a:gd name="connsiteX0" fmla="*/ 1782894 w 1782894"/>
                <a:gd name="connsiteY0" fmla="*/ 320342 h 320342"/>
                <a:gd name="connsiteX1" fmla="*/ 1749574 w 1782894"/>
                <a:gd name="connsiteY1" fmla="*/ 320342 h 320342"/>
                <a:gd name="connsiteX2" fmla="*/ 1603244 w 1782894"/>
                <a:gd name="connsiteY2" fmla="*/ 27681 h 320342"/>
                <a:gd name="connsiteX3" fmla="*/ 179649 w 1782894"/>
                <a:gd name="connsiteY3" fmla="*/ 27681 h 320342"/>
                <a:gd name="connsiteX4" fmla="*/ 33319 w 1782894"/>
                <a:gd name="connsiteY4" fmla="*/ 320342 h 320342"/>
                <a:gd name="connsiteX5" fmla="*/ 0 w 1782894"/>
                <a:gd name="connsiteY5" fmla="*/ 320342 h 320342"/>
                <a:gd name="connsiteX6" fmla="*/ 160171 w 1782894"/>
                <a:gd name="connsiteY6" fmla="*/ 0 h 320342"/>
                <a:gd name="connsiteX7" fmla="*/ 1622723 w 1782894"/>
                <a:gd name="connsiteY7" fmla="*/ 0 h 3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2894" h="320342">
                  <a:moveTo>
                    <a:pt x="1782894" y="320342"/>
                  </a:moveTo>
                  <a:lnTo>
                    <a:pt x="1749574" y="320342"/>
                  </a:lnTo>
                  <a:lnTo>
                    <a:pt x="1603244" y="27681"/>
                  </a:lnTo>
                  <a:lnTo>
                    <a:pt x="179649" y="27681"/>
                  </a:lnTo>
                  <a:lnTo>
                    <a:pt x="33319" y="320342"/>
                  </a:lnTo>
                  <a:lnTo>
                    <a:pt x="0" y="320342"/>
                  </a:lnTo>
                  <a:lnTo>
                    <a:pt x="160171" y="0"/>
                  </a:lnTo>
                  <a:lnTo>
                    <a:pt x="1622723" y="0"/>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speedometer_2" title="Icon of a spedometer showing fast speed">
              <a:extLst>
                <a:ext uri="{FF2B5EF4-FFF2-40B4-BE49-F238E27FC236}">
                  <a16:creationId xmlns:a16="http://schemas.microsoft.com/office/drawing/2014/main" id="{A6FD376C-2D42-477B-BCFF-BF637E54F840}"/>
                </a:ext>
              </a:extLst>
            </p:cNvPr>
            <p:cNvSpPr>
              <a:spLocks noChangeAspect="1" noEditPoints="1"/>
            </p:cNvSpPr>
            <p:nvPr/>
          </p:nvSpPr>
          <p:spPr bwMode="auto">
            <a:xfrm>
              <a:off x="3086905" y="3320321"/>
              <a:ext cx="564739" cy="5648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1CD985A-FD3F-4F9D-BAA5-DD2CC34BAB98}"/>
                </a:ext>
              </a:extLst>
            </p:cNvPr>
            <p:cNvSpPr/>
            <p:nvPr/>
          </p:nvSpPr>
          <p:spPr>
            <a:xfrm>
              <a:off x="2568432" y="4028832"/>
              <a:ext cx="1609570" cy="523220"/>
            </a:xfrm>
            <a:prstGeom prst="rect">
              <a:avLst/>
            </a:prstGeom>
          </p:spPr>
          <p:txBody>
            <a:bodyPr wrap="square">
              <a:spAutoFit/>
            </a:bodyPr>
            <a:lstStyle/>
            <a:p>
              <a:pPr marL="0" marR="0" lvl="0" indent="0" algn="ctr" defTabSz="914225"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Fully managed</a:t>
              </a:r>
              <a:br>
                <a:rPr kumimoji="0" lang="en-US" sz="1400" b="0" i="0" u="none" strike="noStrike" kern="1200" cap="none" spc="4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4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infrastructure</a:t>
              </a:r>
            </a:p>
          </p:txBody>
        </p:sp>
      </p:grpSp>
      <p:grpSp>
        <p:nvGrpSpPr>
          <p:cNvPr id="8" name="Group 7">
            <a:extLst>
              <a:ext uri="{FF2B5EF4-FFF2-40B4-BE49-F238E27FC236}">
                <a16:creationId xmlns:a16="http://schemas.microsoft.com/office/drawing/2014/main" id="{67E5E40D-D7BF-7F4A-AEBA-71EBDD2401CC}"/>
              </a:ext>
            </a:extLst>
          </p:cNvPr>
          <p:cNvGrpSpPr/>
          <p:nvPr/>
        </p:nvGrpSpPr>
        <p:grpSpPr>
          <a:xfrm>
            <a:off x="5063718" y="3046054"/>
            <a:ext cx="2061406" cy="2286000"/>
            <a:chOff x="5063718" y="2873667"/>
            <a:chExt cx="2061406" cy="2286000"/>
          </a:xfrm>
        </p:grpSpPr>
        <p:sp>
          <p:nvSpPr>
            <p:cNvPr id="28" name="Freeform: Shape 27">
              <a:extLst>
                <a:ext uri="{FF2B5EF4-FFF2-40B4-BE49-F238E27FC236}">
                  <a16:creationId xmlns:a16="http://schemas.microsoft.com/office/drawing/2014/main" id="{A3565E52-AF43-4C88-B589-EC7246055EF6}"/>
                </a:ext>
              </a:extLst>
            </p:cNvPr>
            <p:cNvSpPr/>
            <p:nvPr/>
          </p:nvSpPr>
          <p:spPr>
            <a:xfrm rot="16200000">
              <a:off x="4332419" y="3856518"/>
              <a:ext cx="1782894" cy="320296"/>
            </a:xfrm>
            <a:custGeom>
              <a:avLst/>
              <a:gdLst>
                <a:gd name="connsiteX0" fmla="*/ 1782894 w 1782894"/>
                <a:gd name="connsiteY0" fmla="*/ 320342 h 320342"/>
                <a:gd name="connsiteX1" fmla="*/ 1749574 w 1782894"/>
                <a:gd name="connsiteY1" fmla="*/ 320342 h 320342"/>
                <a:gd name="connsiteX2" fmla="*/ 1603244 w 1782894"/>
                <a:gd name="connsiteY2" fmla="*/ 27681 h 320342"/>
                <a:gd name="connsiteX3" fmla="*/ 179649 w 1782894"/>
                <a:gd name="connsiteY3" fmla="*/ 27681 h 320342"/>
                <a:gd name="connsiteX4" fmla="*/ 33319 w 1782894"/>
                <a:gd name="connsiteY4" fmla="*/ 320342 h 320342"/>
                <a:gd name="connsiteX5" fmla="*/ 0 w 1782894"/>
                <a:gd name="connsiteY5" fmla="*/ 320342 h 320342"/>
                <a:gd name="connsiteX6" fmla="*/ 160171 w 1782894"/>
                <a:gd name="connsiteY6" fmla="*/ 0 h 320342"/>
                <a:gd name="connsiteX7" fmla="*/ 1622723 w 1782894"/>
                <a:gd name="connsiteY7" fmla="*/ 0 h 3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2894" h="320342">
                  <a:moveTo>
                    <a:pt x="1782894" y="320342"/>
                  </a:moveTo>
                  <a:lnTo>
                    <a:pt x="1749574" y="320342"/>
                  </a:lnTo>
                  <a:lnTo>
                    <a:pt x="1603244" y="27681"/>
                  </a:lnTo>
                  <a:lnTo>
                    <a:pt x="179649" y="27681"/>
                  </a:lnTo>
                  <a:lnTo>
                    <a:pt x="33319" y="320342"/>
                  </a:lnTo>
                  <a:lnTo>
                    <a:pt x="0" y="320342"/>
                  </a:lnTo>
                  <a:lnTo>
                    <a:pt x="160171" y="0"/>
                  </a:lnTo>
                  <a:lnTo>
                    <a:pt x="1622723"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Hexagon 28">
              <a:extLst>
                <a:ext uri="{FF2B5EF4-FFF2-40B4-BE49-F238E27FC236}">
                  <a16:creationId xmlns:a16="http://schemas.microsoft.com/office/drawing/2014/main" id="{0F2C4628-FE5F-453E-B63F-846A629B50F5}"/>
                </a:ext>
              </a:extLst>
            </p:cNvPr>
            <p:cNvSpPr/>
            <p:nvPr/>
          </p:nvSpPr>
          <p:spPr>
            <a:xfrm rot="16200000">
              <a:off x="4951421" y="3091155"/>
              <a:ext cx="2286000" cy="1851023"/>
            </a:xfrm>
            <a:prstGeom prst="hexagon">
              <a:avLst/>
            </a:prstGeom>
            <a:solidFill>
              <a:srgbClr val="222225"/>
            </a:solidFill>
            <a:ln w="25400">
              <a:solidFill>
                <a:schemeClr val="accent3"/>
              </a:solidFill>
            </a:ln>
            <a:effectLst>
              <a:glow>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2D5AC20C-2330-4A68-91D6-7CDD6EC5D7C4}"/>
                </a:ext>
              </a:extLst>
            </p:cNvPr>
            <p:cNvSpPr/>
            <p:nvPr/>
          </p:nvSpPr>
          <p:spPr>
            <a:xfrm rot="5400000">
              <a:off x="6073529" y="3856517"/>
              <a:ext cx="1782894" cy="320296"/>
            </a:xfrm>
            <a:custGeom>
              <a:avLst/>
              <a:gdLst>
                <a:gd name="connsiteX0" fmla="*/ 1782894 w 1782894"/>
                <a:gd name="connsiteY0" fmla="*/ 320342 h 320342"/>
                <a:gd name="connsiteX1" fmla="*/ 1749574 w 1782894"/>
                <a:gd name="connsiteY1" fmla="*/ 320342 h 320342"/>
                <a:gd name="connsiteX2" fmla="*/ 1603244 w 1782894"/>
                <a:gd name="connsiteY2" fmla="*/ 27681 h 320342"/>
                <a:gd name="connsiteX3" fmla="*/ 179649 w 1782894"/>
                <a:gd name="connsiteY3" fmla="*/ 27681 h 320342"/>
                <a:gd name="connsiteX4" fmla="*/ 33319 w 1782894"/>
                <a:gd name="connsiteY4" fmla="*/ 320342 h 320342"/>
                <a:gd name="connsiteX5" fmla="*/ 0 w 1782894"/>
                <a:gd name="connsiteY5" fmla="*/ 320342 h 320342"/>
                <a:gd name="connsiteX6" fmla="*/ 160171 w 1782894"/>
                <a:gd name="connsiteY6" fmla="*/ 0 h 320342"/>
                <a:gd name="connsiteX7" fmla="*/ 1622723 w 1782894"/>
                <a:gd name="connsiteY7" fmla="*/ 0 h 3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2894" h="320342">
                  <a:moveTo>
                    <a:pt x="1782894" y="320342"/>
                  </a:moveTo>
                  <a:lnTo>
                    <a:pt x="1749574" y="320342"/>
                  </a:lnTo>
                  <a:lnTo>
                    <a:pt x="1603244" y="27681"/>
                  </a:lnTo>
                  <a:lnTo>
                    <a:pt x="179649" y="27681"/>
                  </a:lnTo>
                  <a:lnTo>
                    <a:pt x="33319" y="320342"/>
                  </a:lnTo>
                  <a:lnTo>
                    <a:pt x="0" y="320342"/>
                  </a:lnTo>
                  <a:lnTo>
                    <a:pt x="160171" y="0"/>
                  </a:lnTo>
                  <a:lnTo>
                    <a:pt x="1622723" y="0"/>
                  </a:lnTo>
                  <a:close/>
                </a:path>
              </a:pathLst>
            </a:custGeom>
            <a:solidFill>
              <a:schemeClr val="accent3"/>
            </a:solidFill>
            <a:ln w="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0F12A7FF-4AA5-424C-AB75-CDE24601B950}"/>
                </a:ext>
              </a:extLst>
            </p:cNvPr>
            <p:cNvGrpSpPr/>
            <p:nvPr/>
          </p:nvGrpSpPr>
          <p:grpSpPr>
            <a:xfrm>
              <a:off x="5734661" y="3327808"/>
              <a:ext cx="741627" cy="531487"/>
              <a:chOff x="5683563" y="8184897"/>
              <a:chExt cx="849142" cy="669298"/>
            </a:xfrm>
          </p:grpSpPr>
          <p:sp>
            <p:nvSpPr>
              <p:cNvPr id="50" name="Freeform: Shape 49">
                <a:extLst>
                  <a:ext uri="{FF2B5EF4-FFF2-40B4-BE49-F238E27FC236}">
                    <a16:creationId xmlns:a16="http://schemas.microsoft.com/office/drawing/2014/main" id="{823D4C45-58BC-45B0-AC63-529584AC3541}"/>
                  </a:ext>
                </a:extLst>
              </p:cNvPr>
              <p:cNvSpPr/>
              <p:nvPr/>
            </p:nvSpPr>
            <p:spPr>
              <a:xfrm>
                <a:off x="5969567" y="8485774"/>
                <a:ext cx="286552" cy="368421"/>
              </a:xfrm>
              <a:custGeom>
                <a:avLst/>
                <a:gdLst>
                  <a:gd name="connsiteX0" fmla="*/ 19738 w 133350"/>
                  <a:gd name="connsiteY0" fmla="*/ 55933 h 171450"/>
                  <a:gd name="connsiteX1" fmla="*/ 67363 w 133350"/>
                  <a:gd name="connsiteY1" fmla="*/ 7355 h 171450"/>
                  <a:gd name="connsiteX2" fmla="*/ 114988 w 133350"/>
                  <a:gd name="connsiteY2" fmla="*/ 55933 h 171450"/>
                  <a:gd name="connsiteX3" fmla="*/ 67363 w 133350"/>
                  <a:gd name="connsiteY3" fmla="*/ 104510 h 171450"/>
                  <a:gd name="connsiteX4" fmla="*/ 19738 w 133350"/>
                  <a:gd name="connsiteY4" fmla="*/ 55933 h 171450"/>
                  <a:gd name="connsiteX5" fmla="*/ 19738 w 133350"/>
                  <a:gd name="connsiteY5" fmla="*/ 55933 h 171450"/>
                  <a:gd name="connsiteX6" fmla="*/ 127370 w 133350"/>
                  <a:gd name="connsiteY6" fmla="*/ 165470 h 171450"/>
                  <a:gd name="connsiteX7" fmla="*/ 67363 w 133350"/>
                  <a:gd name="connsiteY7" fmla="*/ 104510 h 171450"/>
                  <a:gd name="connsiteX8" fmla="*/ 7355 w 133350"/>
                  <a:gd name="connsiteY8" fmla="*/ 1654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71450">
                    <a:moveTo>
                      <a:pt x="19738" y="55933"/>
                    </a:moveTo>
                    <a:cubicBezTo>
                      <a:pt x="19738" y="29263"/>
                      <a:pt x="40693" y="7355"/>
                      <a:pt x="67363" y="7355"/>
                    </a:cubicBezTo>
                    <a:cubicBezTo>
                      <a:pt x="94033" y="7355"/>
                      <a:pt x="114988" y="29263"/>
                      <a:pt x="114988" y="55933"/>
                    </a:cubicBezTo>
                    <a:cubicBezTo>
                      <a:pt x="114988" y="82603"/>
                      <a:pt x="93080" y="104510"/>
                      <a:pt x="67363" y="104510"/>
                    </a:cubicBezTo>
                    <a:cubicBezTo>
                      <a:pt x="40693" y="104510"/>
                      <a:pt x="19738" y="83555"/>
                      <a:pt x="19738" y="55933"/>
                    </a:cubicBezTo>
                    <a:lnTo>
                      <a:pt x="19738" y="55933"/>
                    </a:lnTo>
                    <a:close/>
                    <a:moveTo>
                      <a:pt x="127370" y="165470"/>
                    </a:moveTo>
                    <a:cubicBezTo>
                      <a:pt x="127370" y="132133"/>
                      <a:pt x="100700" y="104510"/>
                      <a:pt x="67363" y="104510"/>
                    </a:cubicBezTo>
                    <a:cubicBezTo>
                      <a:pt x="34025" y="104510"/>
                      <a:pt x="7355" y="132133"/>
                      <a:pt x="7355" y="165470"/>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F73298E8-2B11-4ED4-A15F-E289880C83DC}"/>
                  </a:ext>
                </a:extLst>
              </p:cNvPr>
              <p:cNvSpPr/>
              <p:nvPr/>
            </p:nvSpPr>
            <p:spPr>
              <a:xfrm>
                <a:off x="6057579" y="8184897"/>
                <a:ext cx="102340" cy="102339"/>
              </a:xfrm>
              <a:custGeom>
                <a:avLst/>
                <a:gdLst>
                  <a:gd name="connsiteX0" fmla="*/ 7355 w 47625"/>
                  <a:gd name="connsiteY0" fmla="*/ 7355 h 47625"/>
                  <a:gd name="connsiteX1" fmla="*/ 45455 w 47625"/>
                  <a:gd name="connsiteY1" fmla="*/ 7355 h 47625"/>
                  <a:gd name="connsiteX2" fmla="*/ 45455 w 47625"/>
                  <a:gd name="connsiteY2" fmla="*/ 45455 h 47625"/>
                  <a:gd name="connsiteX3" fmla="*/ 7355 w 47625"/>
                  <a:gd name="connsiteY3" fmla="*/ 45455 h 47625"/>
                </a:gdLst>
                <a:ahLst/>
                <a:cxnLst>
                  <a:cxn ang="0">
                    <a:pos x="connsiteX0" y="connsiteY0"/>
                  </a:cxn>
                  <a:cxn ang="0">
                    <a:pos x="connsiteX1" y="connsiteY1"/>
                  </a:cxn>
                  <a:cxn ang="0">
                    <a:pos x="connsiteX2" y="connsiteY2"/>
                  </a:cxn>
                  <a:cxn ang="0">
                    <a:pos x="connsiteX3" y="connsiteY3"/>
                  </a:cxn>
                </a:cxnLst>
                <a:rect l="l" t="t" r="r" b="b"/>
                <a:pathLst>
                  <a:path w="47625" h="47625">
                    <a:moveTo>
                      <a:pt x="7355" y="7355"/>
                    </a:moveTo>
                    <a:lnTo>
                      <a:pt x="45455" y="7355"/>
                    </a:lnTo>
                    <a:lnTo>
                      <a:pt x="45455" y="45455"/>
                    </a:lnTo>
                    <a:lnTo>
                      <a:pt x="7355" y="45455"/>
                    </a:ln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6789D719-6049-4A9D-80DE-F1C3A30089AA}"/>
                  </a:ext>
                </a:extLst>
              </p:cNvPr>
              <p:cNvSpPr/>
              <p:nvPr/>
            </p:nvSpPr>
            <p:spPr>
              <a:xfrm>
                <a:off x="5767659" y="8270774"/>
                <a:ext cx="143276" cy="143275"/>
              </a:xfrm>
              <a:custGeom>
                <a:avLst/>
                <a:gdLst>
                  <a:gd name="connsiteX0" fmla="*/ 10402 w 66675"/>
                  <a:gd name="connsiteY0" fmla="*/ 37342 h 66675"/>
                  <a:gd name="connsiteX1" fmla="*/ 37342 w 66675"/>
                  <a:gd name="connsiteY1" fmla="*/ 10402 h 66675"/>
                  <a:gd name="connsiteX2" fmla="*/ 64283 w 66675"/>
                  <a:gd name="connsiteY2" fmla="*/ 37342 h 66675"/>
                  <a:gd name="connsiteX3" fmla="*/ 37342 w 66675"/>
                  <a:gd name="connsiteY3" fmla="*/ 64283 h 66675"/>
                </a:gdLst>
                <a:ahLst/>
                <a:cxnLst>
                  <a:cxn ang="0">
                    <a:pos x="connsiteX0" y="connsiteY0"/>
                  </a:cxn>
                  <a:cxn ang="0">
                    <a:pos x="connsiteX1" y="connsiteY1"/>
                  </a:cxn>
                  <a:cxn ang="0">
                    <a:pos x="connsiteX2" y="connsiteY2"/>
                  </a:cxn>
                  <a:cxn ang="0">
                    <a:pos x="connsiteX3" y="connsiteY3"/>
                  </a:cxn>
                </a:cxnLst>
                <a:rect l="l" t="t" r="r" b="b"/>
                <a:pathLst>
                  <a:path w="66675" h="66675">
                    <a:moveTo>
                      <a:pt x="10402" y="37342"/>
                    </a:moveTo>
                    <a:lnTo>
                      <a:pt x="37342" y="10402"/>
                    </a:lnTo>
                    <a:lnTo>
                      <a:pt x="64283" y="37342"/>
                    </a:lnTo>
                    <a:lnTo>
                      <a:pt x="37342" y="64283"/>
                    </a:ln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DF264A7D-3B59-41EA-A1ED-4B9A6C906688}"/>
                  </a:ext>
                </a:extLst>
              </p:cNvPr>
              <p:cNvSpPr/>
              <p:nvPr/>
            </p:nvSpPr>
            <p:spPr>
              <a:xfrm>
                <a:off x="5683563" y="8558572"/>
                <a:ext cx="102340" cy="102339"/>
              </a:xfrm>
              <a:custGeom>
                <a:avLst/>
                <a:gdLst>
                  <a:gd name="connsiteX0" fmla="*/ 7355 w 47625"/>
                  <a:gd name="connsiteY0" fmla="*/ 45455 h 47625"/>
                  <a:gd name="connsiteX1" fmla="*/ 7355 w 47625"/>
                  <a:gd name="connsiteY1" fmla="*/ 7355 h 47625"/>
                  <a:gd name="connsiteX2" fmla="*/ 45455 w 47625"/>
                  <a:gd name="connsiteY2" fmla="*/ 7355 h 47625"/>
                  <a:gd name="connsiteX3" fmla="*/ 45455 w 47625"/>
                  <a:gd name="connsiteY3" fmla="*/ 45455 h 47625"/>
                </a:gdLst>
                <a:ahLst/>
                <a:cxnLst>
                  <a:cxn ang="0">
                    <a:pos x="connsiteX0" y="connsiteY0"/>
                  </a:cxn>
                  <a:cxn ang="0">
                    <a:pos x="connsiteX1" y="connsiteY1"/>
                  </a:cxn>
                  <a:cxn ang="0">
                    <a:pos x="connsiteX2" y="connsiteY2"/>
                  </a:cxn>
                  <a:cxn ang="0">
                    <a:pos x="connsiteX3" y="connsiteY3"/>
                  </a:cxn>
                </a:cxnLst>
                <a:rect l="l" t="t" r="r" b="b"/>
                <a:pathLst>
                  <a:path w="47625" h="47625">
                    <a:moveTo>
                      <a:pt x="7355" y="45455"/>
                    </a:moveTo>
                    <a:lnTo>
                      <a:pt x="7355" y="7355"/>
                    </a:lnTo>
                    <a:lnTo>
                      <a:pt x="45455" y="7355"/>
                    </a:lnTo>
                    <a:lnTo>
                      <a:pt x="45455" y="45455"/>
                    </a:ln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CE95A246-CFAC-4539-B145-6E2240B40DEF}"/>
                  </a:ext>
                </a:extLst>
              </p:cNvPr>
              <p:cNvSpPr/>
              <p:nvPr/>
            </p:nvSpPr>
            <p:spPr>
              <a:xfrm>
                <a:off x="6430365" y="8557756"/>
                <a:ext cx="102340" cy="102339"/>
              </a:xfrm>
              <a:custGeom>
                <a:avLst/>
                <a:gdLst>
                  <a:gd name="connsiteX0" fmla="*/ 45455 w 47625"/>
                  <a:gd name="connsiteY0" fmla="*/ 7355 h 47625"/>
                  <a:gd name="connsiteX1" fmla="*/ 45455 w 47625"/>
                  <a:gd name="connsiteY1" fmla="*/ 45455 h 47625"/>
                  <a:gd name="connsiteX2" fmla="*/ 7355 w 47625"/>
                  <a:gd name="connsiteY2" fmla="*/ 45455 h 47625"/>
                  <a:gd name="connsiteX3" fmla="*/ 7355 w 47625"/>
                  <a:gd name="connsiteY3" fmla="*/ 7355 h 47625"/>
                </a:gdLst>
                <a:ahLst/>
                <a:cxnLst>
                  <a:cxn ang="0">
                    <a:pos x="connsiteX0" y="connsiteY0"/>
                  </a:cxn>
                  <a:cxn ang="0">
                    <a:pos x="connsiteX1" y="connsiteY1"/>
                  </a:cxn>
                  <a:cxn ang="0">
                    <a:pos x="connsiteX2" y="connsiteY2"/>
                  </a:cxn>
                  <a:cxn ang="0">
                    <a:pos x="connsiteX3" y="connsiteY3"/>
                  </a:cxn>
                </a:cxnLst>
                <a:rect l="l" t="t" r="r" b="b"/>
                <a:pathLst>
                  <a:path w="47625" h="47625">
                    <a:moveTo>
                      <a:pt x="45455" y="7355"/>
                    </a:moveTo>
                    <a:lnTo>
                      <a:pt x="45455" y="45455"/>
                    </a:lnTo>
                    <a:lnTo>
                      <a:pt x="7355" y="45455"/>
                    </a:lnTo>
                    <a:lnTo>
                      <a:pt x="7355" y="7355"/>
                    </a:ln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DDF14593-215D-4F85-B770-62E8208B9669}"/>
                  </a:ext>
                </a:extLst>
              </p:cNvPr>
              <p:cNvSpPr/>
              <p:nvPr/>
            </p:nvSpPr>
            <p:spPr>
              <a:xfrm>
                <a:off x="6298658" y="8270170"/>
                <a:ext cx="143276" cy="143275"/>
              </a:xfrm>
              <a:custGeom>
                <a:avLst/>
                <a:gdLst>
                  <a:gd name="connsiteX0" fmla="*/ 37342 w 66675"/>
                  <a:gd name="connsiteY0" fmla="*/ 10402 h 66675"/>
                  <a:gd name="connsiteX1" fmla="*/ 64283 w 66675"/>
                  <a:gd name="connsiteY1" fmla="*/ 37342 h 66675"/>
                  <a:gd name="connsiteX2" fmla="*/ 37342 w 66675"/>
                  <a:gd name="connsiteY2" fmla="*/ 64283 h 66675"/>
                  <a:gd name="connsiteX3" fmla="*/ 10402 w 66675"/>
                  <a:gd name="connsiteY3" fmla="*/ 37342 h 66675"/>
                </a:gdLst>
                <a:ahLst/>
                <a:cxnLst>
                  <a:cxn ang="0">
                    <a:pos x="connsiteX0" y="connsiteY0"/>
                  </a:cxn>
                  <a:cxn ang="0">
                    <a:pos x="connsiteX1" y="connsiteY1"/>
                  </a:cxn>
                  <a:cxn ang="0">
                    <a:pos x="connsiteX2" y="connsiteY2"/>
                  </a:cxn>
                  <a:cxn ang="0">
                    <a:pos x="connsiteX3" y="connsiteY3"/>
                  </a:cxn>
                </a:cxnLst>
                <a:rect l="l" t="t" r="r" b="b"/>
                <a:pathLst>
                  <a:path w="66675" h="66675">
                    <a:moveTo>
                      <a:pt x="37342" y="10402"/>
                    </a:moveTo>
                    <a:lnTo>
                      <a:pt x="64283" y="37342"/>
                    </a:lnTo>
                    <a:lnTo>
                      <a:pt x="37342" y="64283"/>
                    </a:lnTo>
                    <a:lnTo>
                      <a:pt x="10402" y="37342"/>
                    </a:lnTo>
                    <a:close/>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836FE53A-24C8-49BE-AF57-1B431151028C}"/>
                  </a:ext>
                </a:extLst>
              </p:cNvPr>
              <p:cNvSpPr/>
              <p:nvPr/>
            </p:nvSpPr>
            <p:spPr>
              <a:xfrm>
                <a:off x="6098515" y="8270862"/>
                <a:ext cx="20468" cy="122807"/>
              </a:xfrm>
              <a:custGeom>
                <a:avLst/>
                <a:gdLst>
                  <a:gd name="connsiteX0" fmla="*/ 7355 w 9525"/>
                  <a:gd name="connsiteY0" fmla="*/ 7355 h 57150"/>
                  <a:gd name="connsiteX1" fmla="*/ 7355 w 9525"/>
                  <a:gd name="connsiteY1" fmla="*/ 56885 h 57150"/>
                </a:gdLst>
                <a:ahLst/>
                <a:cxnLst>
                  <a:cxn ang="0">
                    <a:pos x="connsiteX0" y="connsiteY0"/>
                  </a:cxn>
                  <a:cxn ang="0">
                    <a:pos x="connsiteX1" y="connsiteY1"/>
                  </a:cxn>
                </a:cxnLst>
                <a:rect l="l" t="t" r="r" b="b"/>
                <a:pathLst>
                  <a:path w="9525" h="57150">
                    <a:moveTo>
                      <a:pt x="7355" y="7355"/>
                    </a:moveTo>
                    <a:lnTo>
                      <a:pt x="7355" y="56885"/>
                    </a:ln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027F10EE-9AB7-4DF5-B09C-70CBFC99A592}"/>
                  </a:ext>
                </a:extLst>
              </p:cNvPr>
              <p:cNvSpPr/>
              <p:nvPr/>
            </p:nvSpPr>
            <p:spPr>
              <a:xfrm>
                <a:off x="5865179" y="8367060"/>
                <a:ext cx="102340" cy="102339"/>
              </a:xfrm>
              <a:custGeom>
                <a:avLst/>
                <a:gdLst>
                  <a:gd name="connsiteX0" fmla="*/ 7355 w 47625"/>
                  <a:gd name="connsiteY0" fmla="*/ 7355 h 47625"/>
                  <a:gd name="connsiteX1" fmla="*/ 42598 w 47625"/>
                  <a:gd name="connsiteY1" fmla="*/ 42598 h 47625"/>
                </a:gdLst>
                <a:ahLst/>
                <a:cxnLst>
                  <a:cxn ang="0">
                    <a:pos x="connsiteX0" y="connsiteY0"/>
                  </a:cxn>
                  <a:cxn ang="0">
                    <a:pos x="connsiteX1" y="connsiteY1"/>
                  </a:cxn>
                </a:cxnLst>
                <a:rect l="l" t="t" r="r" b="b"/>
                <a:pathLst>
                  <a:path w="47625" h="47625">
                    <a:moveTo>
                      <a:pt x="7355" y="7355"/>
                    </a:moveTo>
                    <a:lnTo>
                      <a:pt x="42598" y="42598"/>
                    </a:ln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98AD29A3-339F-4C7B-9221-92790EE5AD87}"/>
                  </a:ext>
                </a:extLst>
              </p:cNvPr>
              <p:cNvSpPr/>
              <p:nvPr/>
            </p:nvSpPr>
            <p:spPr>
              <a:xfrm>
                <a:off x="5768981" y="8600394"/>
                <a:ext cx="122808" cy="20468"/>
              </a:xfrm>
              <a:custGeom>
                <a:avLst/>
                <a:gdLst>
                  <a:gd name="connsiteX0" fmla="*/ 7355 w 57150"/>
                  <a:gd name="connsiteY0" fmla="*/ 7355 h 9525"/>
                  <a:gd name="connsiteX1" fmla="*/ 56885 w 57150"/>
                  <a:gd name="connsiteY1" fmla="*/ 7355 h 9525"/>
                </a:gdLst>
                <a:ahLst/>
                <a:cxnLst>
                  <a:cxn ang="0">
                    <a:pos x="connsiteX0" y="connsiteY0"/>
                  </a:cxn>
                  <a:cxn ang="0">
                    <a:pos x="connsiteX1" y="connsiteY1"/>
                  </a:cxn>
                </a:cxnLst>
                <a:rect l="l" t="t" r="r" b="b"/>
                <a:pathLst>
                  <a:path w="57150" h="9525">
                    <a:moveTo>
                      <a:pt x="7355" y="7355"/>
                    </a:moveTo>
                    <a:lnTo>
                      <a:pt x="56885" y="7355"/>
                    </a:ln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806956A0-42E5-4B29-8914-05CFC83FE846}"/>
                  </a:ext>
                </a:extLst>
              </p:cNvPr>
              <p:cNvSpPr/>
              <p:nvPr/>
            </p:nvSpPr>
            <p:spPr>
              <a:xfrm>
                <a:off x="6319569" y="8600394"/>
                <a:ext cx="122808" cy="20468"/>
              </a:xfrm>
              <a:custGeom>
                <a:avLst/>
                <a:gdLst>
                  <a:gd name="connsiteX0" fmla="*/ 56885 w 57150"/>
                  <a:gd name="connsiteY0" fmla="*/ 7355 h 9525"/>
                  <a:gd name="connsiteX1" fmla="*/ 7355 w 57150"/>
                  <a:gd name="connsiteY1" fmla="*/ 7355 h 9525"/>
                </a:gdLst>
                <a:ahLst/>
                <a:cxnLst>
                  <a:cxn ang="0">
                    <a:pos x="connsiteX0" y="connsiteY0"/>
                  </a:cxn>
                  <a:cxn ang="0">
                    <a:pos x="connsiteX1" y="connsiteY1"/>
                  </a:cxn>
                </a:cxnLst>
                <a:rect l="l" t="t" r="r" b="b"/>
                <a:pathLst>
                  <a:path w="57150" h="9525">
                    <a:moveTo>
                      <a:pt x="56885" y="7355"/>
                    </a:moveTo>
                    <a:lnTo>
                      <a:pt x="7355" y="7355"/>
                    </a:ln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752BBDB9-491C-4F3A-9346-0F62349100E6}"/>
                  </a:ext>
                </a:extLst>
              </p:cNvPr>
              <p:cNvSpPr/>
              <p:nvPr/>
            </p:nvSpPr>
            <p:spPr>
              <a:xfrm>
                <a:off x="6254071" y="8367060"/>
                <a:ext cx="102340" cy="102339"/>
              </a:xfrm>
              <a:custGeom>
                <a:avLst/>
                <a:gdLst>
                  <a:gd name="connsiteX0" fmla="*/ 42598 w 47625"/>
                  <a:gd name="connsiteY0" fmla="*/ 7355 h 47625"/>
                  <a:gd name="connsiteX1" fmla="*/ 7355 w 47625"/>
                  <a:gd name="connsiteY1" fmla="*/ 42598 h 47625"/>
                </a:gdLst>
                <a:ahLst/>
                <a:cxnLst>
                  <a:cxn ang="0">
                    <a:pos x="connsiteX0" y="connsiteY0"/>
                  </a:cxn>
                  <a:cxn ang="0">
                    <a:pos x="connsiteX1" y="connsiteY1"/>
                  </a:cxn>
                </a:cxnLst>
                <a:rect l="l" t="t" r="r" b="b"/>
                <a:pathLst>
                  <a:path w="47625" h="47625">
                    <a:moveTo>
                      <a:pt x="42598" y="7355"/>
                    </a:moveTo>
                    <a:lnTo>
                      <a:pt x="7355" y="42598"/>
                    </a:ln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sp>
          <p:nvSpPr>
            <p:cNvPr id="71" name="Rectangle 70">
              <a:extLst>
                <a:ext uri="{FF2B5EF4-FFF2-40B4-BE49-F238E27FC236}">
                  <a16:creationId xmlns:a16="http://schemas.microsoft.com/office/drawing/2014/main" id="{D77F0336-DF2F-407C-BEC1-28AD17CED315}"/>
                </a:ext>
              </a:extLst>
            </p:cNvPr>
            <p:cNvSpPr/>
            <p:nvPr/>
          </p:nvSpPr>
          <p:spPr>
            <a:xfrm>
              <a:off x="5236304" y="4028832"/>
              <a:ext cx="1716235" cy="738664"/>
            </a:xfrm>
            <a:prstGeom prst="rect">
              <a:avLst/>
            </a:prstGeom>
          </p:spPr>
          <p:txBody>
            <a:bodyPr wrap="square">
              <a:spAutoFit/>
            </a:bodyPr>
            <a:lstStyle/>
            <a:p>
              <a:pPr marL="0" marR="0" lvl="0" indent="0" algn="ctr" defTabSz="914225"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Built-in app lifecycle management</a:t>
              </a:r>
            </a:p>
          </p:txBody>
        </p:sp>
      </p:grpSp>
      <p:grpSp>
        <p:nvGrpSpPr>
          <p:cNvPr id="10" name="Group 9">
            <a:extLst>
              <a:ext uri="{FF2B5EF4-FFF2-40B4-BE49-F238E27FC236}">
                <a16:creationId xmlns:a16="http://schemas.microsoft.com/office/drawing/2014/main" id="{77665B24-C6C6-9249-ABA5-F00B6FF15BB4}"/>
              </a:ext>
            </a:extLst>
          </p:cNvPr>
          <p:cNvGrpSpPr/>
          <p:nvPr/>
        </p:nvGrpSpPr>
        <p:grpSpPr>
          <a:xfrm>
            <a:off x="7784923" y="3046054"/>
            <a:ext cx="2061406" cy="2286000"/>
            <a:chOff x="7784923" y="2873667"/>
            <a:chExt cx="2061406" cy="2286000"/>
          </a:xfrm>
        </p:grpSpPr>
        <p:sp>
          <p:nvSpPr>
            <p:cNvPr id="32" name="Freeform: Shape 31">
              <a:extLst>
                <a:ext uri="{FF2B5EF4-FFF2-40B4-BE49-F238E27FC236}">
                  <a16:creationId xmlns:a16="http://schemas.microsoft.com/office/drawing/2014/main" id="{339C316D-D265-43CE-B99D-ECCF3CBC2882}"/>
                </a:ext>
              </a:extLst>
            </p:cNvPr>
            <p:cNvSpPr/>
            <p:nvPr/>
          </p:nvSpPr>
          <p:spPr>
            <a:xfrm rot="16200000">
              <a:off x="7053624" y="3856518"/>
              <a:ext cx="1782894" cy="320296"/>
            </a:xfrm>
            <a:custGeom>
              <a:avLst/>
              <a:gdLst>
                <a:gd name="connsiteX0" fmla="*/ 1782894 w 1782894"/>
                <a:gd name="connsiteY0" fmla="*/ 320342 h 320342"/>
                <a:gd name="connsiteX1" fmla="*/ 1749574 w 1782894"/>
                <a:gd name="connsiteY1" fmla="*/ 320342 h 320342"/>
                <a:gd name="connsiteX2" fmla="*/ 1603244 w 1782894"/>
                <a:gd name="connsiteY2" fmla="*/ 27681 h 320342"/>
                <a:gd name="connsiteX3" fmla="*/ 179649 w 1782894"/>
                <a:gd name="connsiteY3" fmla="*/ 27681 h 320342"/>
                <a:gd name="connsiteX4" fmla="*/ 33319 w 1782894"/>
                <a:gd name="connsiteY4" fmla="*/ 320342 h 320342"/>
                <a:gd name="connsiteX5" fmla="*/ 0 w 1782894"/>
                <a:gd name="connsiteY5" fmla="*/ 320342 h 320342"/>
                <a:gd name="connsiteX6" fmla="*/ 160171 w 1782894"/>
                <a:gd name="connsiteY6" fmla="*/ 0 h 320342"/>
                <a:gd name="connsiteX7" fmla="*/ 1622723 w 1782894"/>
                <a:gd name="connsiteY7" fmla="*/ 0 h 3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2894" h="320342">
                  <a:moveTo>
                    <a:pt x="1782894" y="320342"/>
                  </a:moveTo>
                  <a:lnTo>
                    <a:pt x="1749574" y="320342"/>
                  </a:lnTo>
                  <a:lnTo>
                    <a:pt x="1603244" y="27681"/>
                  </a:lnTo>
                  <a:lnTo>
                    <a:pt x="179649" y="27681"/>
                  </a:lnTo>
                  <a:lnTo>
                    <a:pt x="33319" y="320342"/>
                  </a:lnTo>
                  <a:lnTo>
                    <a:pt x="0" y="320342"/>
                  </a:lnTo>
                  <a:lnTo>
                    <a:pt x="160171" y="0"/>
                  </a:lnTo>
                  <a:lnTo>
                    <a:pt x="1622723" y="0"/>
                  </a:ln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Hexagon 32">
              <a:extLst>
                <a:ext uri="{FF2B5EF4-FFF2-40B4-BE49-F238E27FC236}">
                  <a16:creationId xmlns:a16="http://schemas.microsoft.com/office/drawing/2014/main" id="{384E21A0-95E0-4E70-8992-8A4029DCFAB1}"/>
                </a:ext>
              </a:extLst>
            </p:cNvPr>
            <p:cNvSpPr/>
            <p:nvPr/>
          </p:nvSpPr>
          <p:spPr>
            <a:xfrm rot="16200000">
              <a:off x="7672626" y="3091155"/>
              <a:ext cx="2286000" cy="1851023"/>
            </a:xfrm>
            <a:prstGeom prst="hexagon">
              <a:avLst/>
            </a:prstGeom>
            <a:solidFill>
              <a:schemeClr val="bg1"/>
            </a:solidFill>
            <a:ln w="25400">
              <a:solidFill>
                <a:srgbClr val="50E6FF"/>
              </a:solidFill>
            </a:ln>
            <a:effectLst>
              <a:glow>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A33D4A82-5299-41D5-B225-862CD7094B26}"/>
                </a:ext>
              </a:extLst>
            </p:cNvPr>
            <p:cNvSpPr/>
            <p:nvPr/>
          </p:nvSpPr>
          <p:spPr>
            <a:xfrm rot="5400000">
              <a:off x="8794734" y="3856517"/>
              <a:ext cx="1782894" cy="320296"/>
            </a:xfrm>
            <a:custGeom>
              <a:avLst/>
              <a:gdLst>
                <a:gd name="connsiteX0" fmla="*/ 1782894 w 1782894"/>
                <a:gd name="connsiteY0" fmla="*/ 320342 h 320342"/>
                <a:gd name="connsiteX1" fmla="*/ 1749574 w 1782894"/>
                <a:gd name="connsiteY1" fmla="*/ 320342 h 320342"/>
                <a:gd name="connsiteX2" fmla="*/ 1603244 w 1782894"/>
                <a:gd name="connsiteY2" fmla="*/ 27681 h 320342"/>
                <a:gd name="connsiteX3" fmla="*/ 179649 w 1782894"/>
                <a:gd name="connsiteY3" fmla="*/ 27681 h 320342"/>
                <a:gd name="connsiteX4" fmla="*/ 33319 w 1782894"/>
                <a:gd name="connsiteY4" fmla="*/ 320342 h 320342"/>
                <a:gd name="connsiteX5" fmla="*/ 0 w 1782894"/>
                <a:gd name="connsiteY5" fmla="*/ 320342 h 320342"/>
                <a:gd name="connsiteX6" fmla="*/ 160171 w 1782894"/>
                <a:gd name="connsiteY6" fmla="*/ 0 h 320342"/>
                <a:gd name="connsiteX7" fmla="*/ 1622723 w 1782894"/>
                <a:gd name="connsiteY7" fmla="*/ 0 h 3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2894" h="320342">
                  <a:moveTo>
                    <a:pt x="1782894" y="320342"/>
                  </a:moveTo>
                  <a:lnTo>
                    <a:pt x="1749574" y="320342"/>
                  </a:lnTo>
                  <a:lnTo>
                    <a:pt x="1603244" y="27681"/>
                  </a:lnTo>
                  <a:lnTo>
                    <a:pt x="179649" y="27681"/>
                  </a:lnTo>
                  <a:lnTo>
                    <a:pt x="33319" y="320342"/>
                  </a:lnTo>
                  <a:lnTo>
                    <a:pt x="0" y="320342"/>
                  </a:lnTo>
                  <a:lnTo>
                    <a:pt x="160171" y="0"/>
                  </a:lnTo>
                  <a:lnTo>
                    <a:pt x="1622723" y="0"/>
                  </a:ln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96" title="Icon of a gear with a wrench">
              <a:extLst>
                <a:ext uri="{FF2B5EF4-FFF2-40B4-BE49-F238E27FC236}">
                  <a16:creationId xmlns:a16="http://schemas.microsoft.com/office/drawing/2014/main" id="{8854DE19-59D8-48D7-BE59-89283D7093EF}"/>
                </a:ext>
              </a:extLst>
            </p:cNvPr>
            <p:cNvSpPr>
              <a:spLocks noChangeAspect="1" noEditPoints="1"/>
            </p:cNvSpPr>
            <p:nvPr/>
          </p:nvSpPr>
          <p:spPr bwMode="auto">
            <a:xfrm>
              <a:off x="8589419" y="3353101"/>
              <a:ext cx="587323" cy="5408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1279979"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F0DBF802-0632-44FA-A649-CD9548D92AA4}"/>
                </a:ext>
              </a:extLst>
            </p:cNvPr>
            <p:cNvSpPr/>
            <p:nvPr/>
          </p:nvSpPr>
          <p:spPr>
            <a:xfrm>
              <a:off x="7957508" y="4028832"/>
              <a:ext cx="1716235" cy="523220"/>
            </a:xfrm>
            <a:prstGeom prst="rect">
              <a:avLst/>
            </a:prstGeom>
          </p:spPr>
          <p:txBody>
            <a:bodyPr wrap="square">
              <a:spAutoFit/>
            </a:bodyPr>
            <a:lstStyle/>
            <a:p>
              <a:pPr marL="0" marR="0" lvl="0" indent="0" algn="ctr" defTabSz="914225"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Ease of</a:t>
              </a:r>
            </a:p>
            <a:p>
              <a:pPr marL="0" marR="0" lvl="0" indent="0" algn="ctr" defTabSz="914225"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monitoring</a:t>
              </a:r>
            </a:p>
          </p:txBody>
        </p:sp>
      </p:grpSp>
      <p:sp>
        <p:nvSpPr>
          <p:cNvPr id="56" name="TextBox 55">
            <a:extLst>
              <a:ext uri="{FF2B5EF4-FFF2-40B4-BE49-F238E27FC236}">
                <a16:creationId xmlns:a16="http://schemas.microsoft.com/office/drawing/2014/main" id="{537D744D-99B5-44CA-9787-8297DC5B75D5}"/>
              </a:ext>
            </a:extLst>
          </p:cNvPr>
          <p:cNvSpPr txBox="1"/>
          <p:nvPr/>
        </p:nvSpPr>
        <p:spPr>
          <a:xfrm>
            <a:off x="4907449" y="5668081"/>
            <a:ext cx="2377103" cy="276959"/>
          </a:xfrm>
          <a:prstGeom prst="rect">
            <a:avLst/>
          </a:prstGeom>
          <a:noFill/>
        </p:spPr>
        <p:txBody>
          <a:bodyPr vert="horz" wrap="square" lIns="0" tIns="0" rIns="0" bIns="0" rtlCol="0" anchor="ctr">
            <a:noAutofit/>
          </a:bodyPr>
          <a:lstStyle>
            <a:lvl1pPr>
              <a:lnSpc>
                <a:spcPct val="90000"/>
              </a:lnSpc>
              <a:spcBef>
                <a:spcPct val="0"/>
              </a:spcBef>
              <a:buNone/>
              <a:defRPr sz="3600">
                <a:latin typeface="Segoe UI Light" panose="020B0502040204020203" pitchFamily="34" charset="0"/>
                <a:ea typeface="+mj-ea"/>
                <a:cs typeface="Segoe UI Light" panose="020B0502040204020203" pitchFamily="34" charset="0"/>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40" normalizeH="0" baseline="0" noProof="0">
                <a:ln>
                  <a:noFill/>
                </a:ln>
                <a:solidFill>
                  <a:srgbClr val="FFFFFF"/>
                </a:solidFill>
                <a:effectLst/>
                <a:uLnTx/>
                <a:uFillTx/>
                <a:latin typeface="Segoe UI Semilight" panose="020B0402040204020203" pitchFamily="34" charset="0"/>
                <a:ea typeface="+mj-ea"/>
                <a:cs typeface="Segoe UI Semilight" panose="020B0402040204020203" pitchFamily="34" charset="0"/>
              </a:rPr>
              <a:t>Enterprise ready</a:t>
            </a:r>
          </a:p>
        </p:txBody>
      </p:sp>
      <p:sp>
        <p:nvSpPr>
          <p:cNvPr id="3" name="Title 2">
            <a:extLst>
              <a:ext uri="{FF2B5EF4-FFF2-40B4-BE49-F238E27FC236}">
                <a16:creationId xmlns:a16="http://schemas.microsoft.com/office/drawing/2014/main" id="{41B24BD7-D57A-4D2A-B702-F2936FDBB2D1}"/>
              </a:ext>
            </a:extLst>
          </p:cNvPr>
          <p:cNvSpPr>
            <a:spLocks noGrp="1"/>
          </p:cNvSpPr>
          <p:nvPr>
            <p:ph type="title"/>
          </p:nvPr>
        </p:nvSpPr>
        <p:spPr>
          <a:xfrm>
            <a:off x="588279" y="315437"/>
            <a:ext cx="11018555" cy="1131528"/>
          </a:xfrm>
        </p:spPr>
        <p:txBody>
          <a:bodyPr/>
          <a:lstStyle/>
          <a:p>
            <a:pPr>
              <a:lnSpc>
                <a:spcPct val="130000"/>
              </a:lnSpc>
            </a:pPr>
            <a:r>
              <a:rPr lang="en-US" sz="4000" dirty="0">
                <a:solidFill>
                  <a:srgbClr val="0078D4"/>
                </a:solidFill>
              </a:rPr>
              <a:t>Azure</a:t>
            </a:r>
            <a:r>
              <a:rPr lang="en-US" sz="4000" dirty="0">
                <a:solidFill>
                  <a:schemeClr val="bg1"/>
                </a:solidFill>
              </a:rPr>
              <a:t> Spring Apps</a:t>
            </a:r>
            <a:br>
              <a:rPr lang="en-US" dirty="0">
                <a:solidFill>
                  <a:schemeClr val="bg1"/>
                </a:solidFill>
              </a:rPr>
            </a:br>
            <a:r>
              <a:rPr lang="en-US" sz="1850" b="1" spc="0" dirty="0">
                <a:solidFill>
                  <a:schemeClr val="bg1"/>
                </a:solidFill>
                <a:latin typeface="Segoe UI Semibold" panose="020B0502040204020203" pitchFamily="34" charset="0"/>
                <a:cs typeface="Segoe UI Semibold" panose="020B0502040204020203" pitchFamily="34" charset="0"/>
              </a:rPr>
              <a:t>Fully managed service for Spring Boot apps</a:t>
            </a:r>
            <a:endParaRPr lang="en-US" sz="1850" b="1" spc="-98" dirty="0">
              <a:solidFill>
                <a:schemeClr val="bg1"/>
              </a:solidFill>
              <a:latin typeface="Segoe UI Semibold" panose="020B0502040204020203" pitchFamily="34" charset="0"/>
              <a:cs typeface="Segoe UI Semibold" panose="020B0502040204020203" pitchFamily="34" charset="0"/>
            </a:endParaRPr>
          </a:p>
        </p:txBody>
      </p:sp>
      <p:pic>
        <p:nvPicPr>
          <p:cNvPr id="5" name="Graphic 4">
            <a:extLst>
              <a:ext uri="{FF2B5EF4-FFF2-40B4-BE49-F238E27FC236}">
                <a16:creationId xmlns:a16="http://schemas.microsoft.com/office/drawing/2014/main" id="{3B58D274-84D0-4CDE-B75E-B41F26B5D3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30891" y="498863"/>
            <a:ext cx="672830" cy="672830"/>
          </a:xfrm>
          <a:prstGeom prst="rect">
            <a:avLst/>
          </a:prstGeom>
        </p:spPr>
      </p:pic>
      <p:sp>
        <p:nvSpPr>
          <p:cNvPr id="42" name="TextBox 41">
            <a:extLst>
              <a:ext uri="{FF2B5EF4-FFF2-40B4-BE49-F238E27FC236}">
                <a16:creationId xmlns:a16="http://schemas.microsoft.com/office/drawing/2014/main" id="{BFA95A72-4776-8E48-BCF8-B93D6EA56F29}"/>
              </a:ext>
            </a:extLst>
          </p:cNvPr>
          <p:cNvSpPr txBox="1"/>
          <p:nvPr/>
        </p:nvSpPr>
        <p:spPr>
          <a:xfrm>
            <a:off x="2125798" y="6249888"/>
            <a:ext cx="7956401" cy="221599"/>
          </a:xfrm>
          <a:prstGeom prst="rect">
            <a:avLst/>
          </a:prstGeom>
        </p:spPr>
        <p:txBody>
          <a:bodyPr vert="horz" wrap="square" lIns="0" tIns="0" rIns="0" bIns="0" rtlCol="0" anchor="ctr">
            <a:spAutoFit/>
          </a:bodyPr>
          <a:lstStyle>
            <a:lvl1pPr>
              <a:lnSpc>
                <a:spcPct val="90000"/>
              </a:lnSpc>
              <a:spcBef>
                <a:spcPct val="0"/>
              </a:spcBef>
              <a:buNone/>
              <a:defRPr sz="3600">
                <a:latin typeface="Segoe UI Light" panose="020B0502040204020203" pitchFamily="34" charset="0"/>
                <a:ea typeface="+mj-ea"/>
                <a:cs typeface="Segoe UI Light" panose="020B0502040204020203" pitchFamily="34" charset="0"/>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j-ea"/>
                <a:cs typeface="Segoe UI Semilight" panose="020B0402040204020203" pitchFamily="34" charset="0"/>
              </a:rPr>
              <a:t>Jointly built, operated and supported by Microsoft and VMware</a:t>
            </a:r>
          </a:p>
        </p:txBody>
      </p:sp>
    </p:spTree>
    <p:extLst>
      <p:ext uri="{BB962C8B-B14F-4D97-AF65-F5344CB8AC3E}">
        <p14:creationId xmlns:p14="http://schemas.microsoft.com/office/powerpoint/2010/main" val="17642926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7C58D7-62BA-41DE-A401-D4C1BFEE1335}"/>
              </a:ext>
            </a:extLst>
          </p:cNvPr>
          <p:cNvSpPr>
            <a:spLocks noGrp="1"/>
          </p:cNvSpPr>
          <p:nvPr>
            <p:ph type="title"/>
          </p:nvPr>
        </p:nvSpPr>
        <p:spPr>
          <a:xfrm>
            <a:off x="588263" y="457622"/>
            <a:ext cx="11018520" cy="553920"/>
          </a:xfrm>
        </p:spPr>
        <p:txBody>
          <a:bodyPr>
            <a:normAutofit fontScale="90000"/>
          </a:bodyPr>
          <a:lstStyle/>
          <a:p>
            <a:r>
              <a:rPr lang="en-US"/>
              <a:t>Spring integration with Azure</a:t>
            </a:r>
            <a:br>
              <a:rPr lang="en-US"/>
            </a:br>
            <a:r>
              <a:rPr lang="en-US" sz="2157" spc="-98">
                <a:solidFill>
                  <a:srgbClr val="F8F9FA"/>
                </a:solidFill>
                <a:latin typeface="Segoe UI Semibold" panose="020B0702040204020203" pitchFamily="34" charset="0"/>
                <a:cs typeface="Segoe UI Semibold" panose="020B0702040204020203" pitchFamily="34" charset="0"/>
              </a:rPr>
              <a:t>Spring developers can leverage 30+ starters to connect to Azure services with a few lines of configuration and minimal code changes</a:t>
            </a:r>
          </a:p>
        </p:txBody>
      </p:sp>
      <p:grpSp>
        <p:nvGrpSpPr>
          <p:cNvPr id="8" name="Group 7">
            <a:extLst>
              <a:ext uri="{FF2B5EF4-FFF2-40B4-BE49-F238E27FC236}">
                <a16:creationId xmlns:a16="http://schemas.microsoft.com/office/drawing/2014/main" id="{D19FD01D-8DC4-4588-AEED-081197D23099}"/>
              </a:ext>
              <a:ext uri="{C183D7F6-B498-43B3-948B-1728B52AA6E4}">
                <adec:decorative xmlns:adec="http://schemas.microsoft.com/office/drawing/2017/decorative" val="1"/>
              </a:ext>
            </a:extLst>
          </p:cNvPr>
          <p:cNvGrpSpPr/>
          <p:nvPr/>
        </p:nvGrpSpPr>
        <p:grpSpPr>
          <a:xfrm>
            <a:off x="645213" y="2066927"/>
            <a:ext cx="2499006" cy="2855596"/>
            <a:chOff x="869176" y="1361287"/>
            <a:chExt cx="2549116" cy="2912857"/>
          </a:xfrm>
        </p:grpSpPr>
        <p:sp>
          <p:nvSpPr>
            <p:cNvPr id="29" name="Freeform: Shape 28">
              <a:extLst>
                <a:ext uri="{FF2B5EF4-FFF2-40B4-BE49-F238E27FC236}">
                  <a16:creationId xmlns:a16="http://schemas.microsoft.com/office/drawing/2014/main" id="{98948F4C-6916-42B8-90A0-3920863D4F7D}"/>
                </a:ext>
              </a:extLst>
            </p:cNvPr>
            <p:cNvSpPr/>
            <p:nvPr/>
          </p:nvSpPr>
          <p:spPr>
            <a:xfrm>
              <a:off x="869177" y="2063883"/>
              <a:ext cx="2548920" cy="2210261"/>
            </a:xfrm>
            <a:custGeom>
              <a:avLst/>
              <a:gdLst>
                <a:gd name="connsiteX0" fmla="*/ 0 w 1920215"/>
                <a:gd name="connsiteY0" fmla="*/ 0 h 2174039"/>
                <a:gd name="connsiteX1" fmla="*/ 1920215 w 1920215"/>
                <a:gd name="connsiteY1" fmla="*/ 0 h 2174039"/>
                <a:gd name="connsiteX2" fmla="*/ 1920215 w 1920215"/>
                <a:gd name="connsiteY2" fmla="*/ 2174039 h 2174039"/>
                <a:gd name="connsiteX3" fmla="*/ 0 w 1920215"/>
                <a:gd name="connsiteY3" fmla="*/ 2174039 h 2174039"/>
                <a:gd name="connsiteX4" fmla="*/ 0 w 1920215"/>
                <a:gd name="connsiteY4" fmla="*/ 0 h 217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15" h="2174039">
                  <a:moveTo>
                    <a:pt x="0" y="0"/>
                  </a:moveTo>
                  <a:lnTo>
                    <a:pt x="1920215" y="0"/>
                  </a:lnTo>
                  <a:lnTo>
                    <a:pt x="1920215" y="2174039"/>
                  </a:lnTo>
                  <a:lnTo>
                    <a:pt x="0" y="2174039"/>
                  </a:lnTo>
                  <a:lnTo>
                    <a:pt x="0" y="0"/>
                  </a:lnTo>
                  <a:close/>
                </a:path>
              </a:pathLst>
            </a:custGeom>
            <a:solidFill>
              <a:schemeClr val="tx2">
                <a:lumMod val="1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2443" tIns="92443" rIns="123257" bIns="138664" numCol="1" spcCol="1270" anchor="t" anchorCtr="0">
              <a:noAutofit/>
            </a:bodyPr>
            <a:lstStyle/>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App Configuration</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Event Hubs</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Service Bus</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Storage</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Redis</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Functions</a:t>
              </a:r>
              <a:endParaRPr kumimoji="0" lang="en-US" sz="1467" b="0" i="0" u="none" strike="noStrike" kern="1200" cap="none" spc="0" normalizeH="0" baseline="0" noProof="0">
                <a:ln>
                  <a:noFill/>
                </a:ln>
                <a:solidFill>
                  <a:srgbClr val="FFFFFF"/>
                </a:solidFill>
                <a:effectLst/>
                <a:uLnTx/>
                <a:uFillTx/>
                <a:latin typeface="Segoe UI"/>
                <a:ea typeface="+mn-ea"/>
                <a:cs typeface="+mn-cs"/>
                <a:sym typeface="Arial"/>
              </a:endParaRPr>
            </a:p>
          </p:txBody>
        </p:sp>
        <p:sp>
          <p:nvSpPr>
            <p:cNvPr id="43" name="Freeform: Shape 42">
              <a:extLst>
                <a:ext uri="{FF2B5EF4-FFF2-40B4-BE49-F238E27FC236}">
                  <a16:creationId xmlns:a16="http://schemas.microsoft.com/office/drawing/2014/main" id="{482F04CD-0980-46B4-BCB3-93DBA8DD12AF}"/>
                </a:ext>
              </a:extLst>
            </p:cNvPr>
            <p:cNvSpPr/>
            <p:nvPr/>
          </p:nvSpPr>
          <p:spPr>
            <a:xfrm>
              <a:off x="869176" y="1361287"/>
              <a:ext cx="2549116" cy="682890"/>
            </a:xfrm>
            <a:custGeom>
              <a:avLst/>
              <a:gdLst>
                <a:gd name="connsiteX0" fmla="*/ 0 w 1920215"/>
                <a:gd name="connsiteY0" fmla="*/ 0 h 518400"/>
                <a:gd name="connsiteX1" fmla="*/ 1920215 w 1920215"/>
                <a:gd name="connsiteY1" fmla="*/ 0 h 518400"/>
                <a:gd name="connsiteX2" fmla="*/ 1920215 w 1920215"/>
                <a:gd name="connsiteY2" fmla="*/ 518400 h 518400"/>
                <a:gd name="connsiteX3" fmla="*/ 0 w 1920215"/>
                <a:gd name="connsiteY3" fmla="*/ 518400 h 518400"/>
                <a:gd name="connsiteX4" fmla="*/ 0 w 1920215"/>
                <a:gd name="connsiteY4" fmla="*/ 0 h 51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15" h="518400">
                  <a:moveTo>
                    <a:pt x="0" y="0"/>
                  </a:moveTo>
                  <a:lnTo>
                    <a:pt x="1920215" y="0"/>
                  </a:lnTo>
                  <a:lnTo>
                    <a:pt x="1920215" y="518400"/>
                  </a:lnTo>
                  <a:lnTo>
                    <a:pt x="0" y="518400"/>
                  </a:lnTo>
                  <a:lnTo>
                    <a:pt x="0" y="0"/>
                  </a:lnTo>
                  <a:close/>
                </a:path>
              </a:pathLst>
            </a:custGeom>
            <a:solidFill>
              <a:schemeClr val="accent2">
                <a:alpha val="8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1903" tIns="0" rIns="121903" bIns="85332" numCol="1" spcCol="1270" anchor="ctr" anchorCtr="0">
              <a:noAutofit/>
            </a:bodyPr>
            <a:lstStyle/>
            <a:p>
              <a:pPr marL="0" marR="0" lvl="0" indent="0" algn="ctr" defTabSz="711046" rtl="0" eaLnBrk="1" fontAlgn="auto" latinLnBrk="0" hangingPunct="1">
                <a:lnSpc>
                  <a:spcPct val="150000"/>
                </a:lnSpc>
                <a:spcBef>
                  <a:spcPct val="0"/>
                </a:spcBef>
                <a:spcAft>
                  <a:spcPct val="350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Semibold"/>
                <a:ea typeface="+mn-ea"/>
                <a:cs typeface="+mn-cs"/>
                <a:sym typeface="Arial"/>
              </a:endParaRPr>
            </a:p>
          </p:txBody>
        </p:sp>
        <p:pic>
          <p:nvPicPr>
            <p:cNvPr id="47" name="Picture 46">
              <a:extLst>
                <a:ext uri="{FF2B5EF4-FFF2-40B4-BE49-F238E27FC236}">
                  <a16:creationId xmlns:a16="http://schemas.microsoft.com/office/drawing/2014/main" id="{865B7E87-341F-4D58-ADF3-C0C5A04F6173}"/>
                </a:ext>
              </a:extLst>
            </p:cNvPr>
            <p:cNvPicPr>
              <a:picLocks noChangeAspect="1"/>
            </p:cNvPicPr>
            <p:nvPr/>
          </p:nvPicPr>
          <p:blipFill rotWithShape="1">
            <a:blip r:embed="rId3"/>
            <a:srcRect t="24422" b="25858"/>
            <a:stretch/>
          </p:blipFill>
          <p:spPr>
            <a:xfrm>
              <a:off x="947849" y="1523063"/>
              <a:ext cx="690859" cy="343493"/>
            </a:xfrm>
            <a:prstGeom prst="rect">
              <a:avLst/>
            </a:prstGeom>
          </p:spPr>
        </p:pic>
        <p:sp>
          <p:nvSpPr>
            <p:cNvPr id="49" name="Rectangle 48">
              <a:extLst>
                <a:ext uri="{FF2B5EF4-FFF2-40B4-BE49-F238E27FC236}">
                  <a16:creationId xmlns:a16="http://schemas.microsoft.com/office/drawing/2014/main" id="{863CA3C5-BC0E-4980-90E8-AAFEC6A84D81}"/>
                </a:ext>
              </a:extLst>
            </p:cNvPr>
            <p:cNvSpPr/>
            <p:nvPr/>
          </p:nvSpPr>
          <p:spPr>
            <a:xfrm>
              <a:off x="1624227" y="1523064"/>
              <a:ext cx="1420582" cy="318357"/>
            </a:xfrm>
            <a:prstGeom prst="rect">
              <a:avLst/>
            </a:prstGeom>
          </p:spPr>
          <p:txBody>
            <a:bodyPr wrap="none">
              <a:spAutoFit/>
            </a:bodyPr>
            <a:lstStyle/>
            <a:p>
              <a:pPr marL="0" marR="0" lvl="0" indent="0" algn="ctr" defTabSz="770299" rtl="0" eaLnBrk="1" fontAlgn="auto" latinLnBrk="0" hangingPunct="1">
                <a:lnSpc>
                  <a:spcPct val="90000"/>
                </a:lnSpc>
                <a:spcBef>
                  <a:spcPct val="0"/>
                </a:spcBef>
                <a:spcAft>
                  <a:spcPct val="35000"/>
                </a:spcAft>
                <a:buClr>
                  <a:srgbClr val="000000"/>
                </a:buClr>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Arial"/>
                  <a:sym typeface="Arial"/>
                </a:rPr>
                <a:t>Spring Cloud</a:t>
              </a:r>
            </a:p>
          </p:txBody>
        </p:sp>
      </p:grpSp>
      <p:grpSp>
        <p:nvGrpSpPr>
          <p:cNvPr id="13" name="Group 12">
            <a:extLst>
              <a:ext uri="{FF2B5EF4-FFF2-40B4-BE49-F238E27FC236}">
                <a16:creationId xmlns:a16="http://schemas.microsoft.com/office/drawing/2014/main" id="{A5F6994C-C9CB-457D-B7CC-C4DE94DAFF9E}"/>
              </a:ext>
              <a:ext uri="{C183D7F6-B498-43B3-948B-1728B52AA6E4}">
                <adec:decorative xmlns:adec="http://schemas.microsoft.com/office/drawing/2017/decorative" val="1"/>
              </a:ext>
            </a:extLst>
          </p:cNvPr>
          <p:cNvGrpSpPr/>
          <p:nvPr/>
        </p:nvGrpSpPr>
        <p:grpSpPr>
          <a:xfrm>
            <a:off x="3311319" y="2066927"/>
            <a:ext cx="2506707" cy="4357112"/>
            <a:chOff x="3548952" y="1357435"/>
            <a:chExt cx="2556972" cy="4444481"/>
          </a:xfrm>
        </p:grpSpPr>
        <p:sp>
          <p:nvSpPr>
            <p:cNvPr id="31" name="Freeform: Shape 30">
              <a:extLst>
                <a:ext uri="{FF2B5EF4-FFF2-40B4-BE49-F238E27FC236}">
                  <a16:creationId xmlns:a16="http://schemas.microsoft.com/office/drawing/2014/main" id="{7AA19238-BAA9-4C25-B990-D7D2EAF21456}"/>
                </a:ext>
              </a:extLst>
            </p:cNvPr>
            <p:cNvSpPr/>
            <p:nvPr/>
          </p:nvSpPr>
          <p:spPr>
            <a:xfrm>
              <a:off x="3548952" y="2044175"/>
              <a:ext cx="2549116" cy="3757741"/>
            </a:xfrm>
            <a:custGeom>
              <a:avLst/>
              <a:gdLst>
                <a:gd name="connsiteX0" fmla="*/ 0 w 1913001"/>
                <a:gd name="connsiteY0" fmla="*/ 0 h 2069729"/>
                <a:gd name="connsiteX1" fmla="*/ 1913001 w 1913001"/>
                <a:gd name="connsiteY1" fmla="*/ 0 h 2069729"/>
                <a:gd name="connsiteX2" fmla="*/ 1913001 w 1913001"/>
                <a:gd name="connsiteY2" fmla="*/ 2069729 h 2069729"/>
                <a:gd name="connsiteX3" fmla="*/ 0 w 1913001"/>
                <a:gd name="connsiteY3" fmla="*/ 2069729 h 2069729"/>
                <a:gd name="connsiteX4" fmla="*/ 0 w 1913001"/>
                <a:gd name="connsiteY4" fmla="*/ 0 h 206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001" h="2069729">
                  <a:moveTo>
                    <a:pt x="0" y="0"/>
                  </a:moveTo>
                  <a:lnTo>
                    <a:pt x="1913001" y="0"/>
                  </a:lnTo>
                  <a:lnTo>
                    <a:pt x="1913001" y="2069729"/>
                  </a:lnTo>
                  <a:lnTo>
                    <a:pt x="0" y="2069729"/>
                  </a:lnTo>
                  <a:lnTo>
                    <a:pt x="0" y="0"/>
                  </a:lnTo>
                  <a:close/>
                </a:path>
              </a:pathLst>
            </a:custGeom>
            <a:solidFill>
              <a:schemeClr val="tx2">
                <a:lumMod val="1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2443" tIns="92443" rIns="123257" bIns="138664" numCol="1" spcCol="1270" anchor="t" anchorCtr="0">
              <a:noAutofit/>
            </a:bodyPr>
            <a:lstStyle/>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SQL Database </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MySQL</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PostgreSQL</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Maria DB</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Cosmos DB</a:t>
              </a:r>
            </a:p>
            <a:p>
              <a:pPr marL="358420" marR="0" lvl="1" indent="-280121" algn="l" defTabSz="770299" rtl="0" eaLnBrk="1" fontAlgn="auto" latinLnBrk="0" hangingPunct="1">
                <a:lnSpc>
                  <a:spcPct val="100000"/>
                </a:lnSpc>
                <a:spcBef>
                  <a:spcPct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SQL</a:t>
              </a:r>
            </a:p>
            <a:p>
              <a:pPr marL="358420" marR="0" lvl="1" indent="-280121" algn="l" defTabSz="770299" rtl="0" eaLnBrk="1" fontAlgn="auto" latinLnBrk="0" hangingPunct="1">
                <a:lnSpc>
                  <a:spcPct val="100000"/>
                </a:lnSpc>
                <a:spcBef>
                  <a:spcPct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MongoDB</a:t>
              </a:r>
            </a:p>
            <a:p>
              <a:pPr marL="358420" marR="0" lvl="1" indent="-280121" algn="l" defTabSz="770299" rtl="0" eaLnBrk="1" fontAlgn="auto" latinLnBrk="0" hangingPunct="1">
                <a:lnSpc>
                  <a:spcPct val="100000"/>
                </a:lnSpc>
                <a:spcBef>
                  <a:spcPct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Cassandra</a:t>
              </a:r>
            </a:p>
            <a:p>
              <a:pPr marL="358420" marR="0" lvl="1" indent="-280121" algn="l" defTabSz="770299" rtl="0" eaLnBrk="1" fontAlgn="auto" latinLnBrk="0" hangingPunct="1">
                <a:lnSpc>
                  <a:spcPct val="100000"/>
                </a:lnSpc>
                <a:spcBef>
                  <a:spcPct val="0"/>
                </a:spcBef>
                <a:spcAft>
                  <a:spcPts val="588"/>
                </a:spcAft>
                <a:buClrTx/>
                <a:buSzTx/>
                <a:buFont typeface="Arial" panose="020B0604020202020204" pitchFamily="34" charset="0"/>
                <a:buChar char="•"/>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Gremlin</a:t>
              </a:r>
            </a:p>
          </p:txBody>
        </p:sp>
        <p:sp>
          <p:nvSpPr>
            <p:cNvPr id="35" name="Freeform: Shape 34">
              <a:extLst>
                <a:ext uri="{FF2B5EF4-FFF2-40B4-BE49-F238E27FC236}">
                  <a16:creationId xmlns:a16="http://schemas.microsoft.com/office/drawing/2014/main" id="{B184F487-E39A-407C-A67C-E298075943E2}"/>
                </a:ext>
              </a:extLst>
            </p:cNvPr>
            <p:cNvSpPr/>
            <p:nvPr/>
          </p:nvSpPr>
          <p:spPr>
            <a:xfrm>
              <a:off x="3556808" y="1357435"/>
              <a:ext cx="2549116" cy="683909"/>
            </a:xfrm>
            <a:custGeom>
              <a:avLst/>
              <a:gdLst>
                <a:gd name="connsiteX0" fmla="*/ 0 w 1913001"/>
                <a:gd name="connsiteY0" fmla="*/ 0 h 374400"/>
                <a:gd name="connsiteX1" fmla="*/ 1913001 w 1913001"/>
                <a:gd name="connsiteY1" fmla="*/ 0 h 374400"/>
                <a:gd name="connsiteX2" fmla="*/ 1913001 w 1913001"/>
                <a:gd name="connsiteY2" fmla="*/ 374400 h 374400"/>
                <a:gd name="connsiteX3" fmla="*/ 0 w 1913001"/>
                <a:gd name="connsiteY3" fmla="*/ 374400 h 374400"/>
                <a:gd name="connsiteX4" fmla="*/ 0 w 1913001"/>
                <a:gd name="connsiteY4" fmla="*/ 0 h 37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001" h="374400">
                  <a:moveTo>
                    <a:pt x="0" y="0"/>
                  </a:moveTo>
                  <a:lnTo>
                    <a:pt x="1913001" y="0"/>
                  </a:lnTo>
                  <a:lnTo>
                    <a:pt x="1913001" y="374400"/>
                  </a:lnTo>
                  <a:lnTo>
                    <a:pt x="0" y="374400"/>
                  </a:lnTo>
                  <a:lnTo>
                    <a:pt x="0" y="0"/>
                  </a:lnTo>
                  <a:close/>
                </a:path>
              </a:pathLst>
            </a:custGeom>
            <a:solidFill>
              <a:schemeClr val="accent2">
                <a:alpha val="8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1903" tIns="0" rIns="121903" bIns="85332" numCol="1" spcCol="1270" anchor="ctr" anchorCtr="0">
              <a:noAutofit/>
            </a:bodyPr>
            <a:lstStyle/>
            <a:p>
              <a:pPr marL="0" marR="0" lvl="0" indent="0" algn="ctr" defTabSz="711046" rtl="0" eaLnBrk="1" fontAlgn="auto" latinLnBrk="0" hangingPunct="1">
                <a:lnSpc>
                  <a:spcPct val="150000"/>
                </a:lnSpc>
                <a:spcBef>
                  <a:spcPct val="0"/>
                </a:spcBef>
                <a:spcAft>
                  <a:spcPct val="350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Semibold"/>
                <a:ea typeface="+mn-ea"/>
                <a:cs typeface="+mn-cs"/>
                <a:sym typeface="Arial"/>
              </a:endParaRPr>
            </a:p>
          </p:txBody>
        </p:sp>
        <p:pic>
          <p:nvPicPr>
            <p:cNvPr id="52" name="Picture 51">
              <a:extLst>
                <a:ext uri="{FF2B5EF4-FFF2-40B4-BE49-F238E27FC236}">
                  <a16:creationId xmlns:a16="http://schemas.microsoft.com/office/drawing/2014/main" id="{4090C7E0-622D-4841-A019-C17066846037}"/>
                </a:ext>
              </a:extLst>
            </p:cNvPr>
            <p:cNvPicPr>
              <a:picLocks noChangeAspect="1"/>
            </p:cNvPicPr>
            <p:nvPr/>
          </p:nvPicPr>
          <p:blipFill rotWithShape="1">
            <a:blip r:embed="rId4"/>
            <a:srcRect l="17821" t="16760" r="16301" b="16855"/>
            <a:stretch/>
          </p:blipFill>
          <p:spPr>
            <a:xfrm>
              <a:off x="3877836" y="1455375"/>
              <a:ext cx="480561" cy="484259"/>
            </a:xfrm>
            <a:prstGeom prst="rect">
              <a:avLst/>
            </a:prstGeom>
          </p:spPr>
        </p:pic>
        <p:sp>
          <p:nvSpPr>
            <p:cNvPr id="54" name="Rectangle 53">
              <a:extLst>
                <a:ext uri="{FF2B5EF4-FFF2-40B4-BE49-F238E27FC236}">
                  <a16:creationId xmlns:a16="http://schemas.microsoft.com/office/drawing/2014/main" id="{C8E7A561-CA99-420C-A6D3-80156B42E812}"/>
                </a:ext>
              </a:extLst>
            </p:cNvPr>
            <p:cNvSpPr/>
            <p:nvPr/>
          </p:nvSpPr>
          <p:spPr>
            <a:xfrm>
              <a:off x="4466428" y="1507266"/>
              <a:ext cx="1306768" cy="318357"/>
            </a:xfrm>
            <a:prstGeom prst="rect">
              <a:avLst/>
            </a:prstGeom>
          </p:spPr>
          <p:txBody>
            <a:bodyPr wrap="none">
              <a:spAutoFit/>
            </a:bodyPr>
            <a:lstStyle/>
            <a:p>
              <a:pPr marL="0" marR="0" lvl="0" indent="0" algn="ctr" defTabSz="770299"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Arial"/>
                  <a:sym typeface="Arial"/>
                </a:rPr>
                <a:t>Spring Data</a:t>
              </a:r>
            </a:p>
          </p:txBody>
        </p:sp>
      </p:grpSp>
      <p:grpSp>
        <p:nvGrpSpPr>
          <p:cNvPr id="14" name="Group 13">
            <a:extLst>
              <a:ext uri="{FF2B5EF4-FFF2-40B4-BE49-F238E27FC236}">
                <a16:creationId xmlns:a16="http://schemas.microsoft.com/office/drawing/2014/main" id="{C0AF73A1-3E55-4A21-8DC8-C121EAF37F3D}"/>
              </a:ext>
              <a:ext uri="{C183D7F6-B498-43B3-948B-1728B52AA6E4}">
                <adec:decorative xmlns:adec="http://schemas.microsoft.com/office/drawing/2017/decorative" val="1"/>
              </a:ext>
            </a:extLst>
          </p:cNvPr>
          <p:cNvGrpSpPr/>
          <p:nvPr/>
        </p:nvGrpSpPr>
        <p:grpSpPr>
          <a:xfrm>
            <a:off x="5988176" y="2066926"/>
            <a:ext cx="2499006" cy="1985252"/>
            <a:chOff x="6243538" y="1344082"/>
            <a:chExt cx="2549116" cy="2025060"/>
          </a:xfrm>
        </p:grpSpPr>
        <p:sp>
          <p:nvSpPr>
            <p:cNvPr id="34" name="Freeform: Shape 33">
              <a:extLst>
                <a:ext uri="{FF2B5EF4-FFF2-40B4-BE49-F238E27FC236}">
                  <a16:creationId xmlns:a16="http://schemas.microsoft.com/office/drawing/2014/main" id="{9DBCFC86-C923-4677-8B7D-FF032AFC6964}"/>
                </a:ext>
              </a:extLst>
            </p:cNvPr>
            <p:cNvSpPr/>
            <p:nvPr/>
          </p:nvSpPr>
          <p:spPr>
            <a:xfrm>
              <a:off x="6243538" y="2051063"/>
              <a:ext cx="2549116" cy="1318079"/>
            </a:xfrm>
            <a:custGeom>
              <a:avLst/>
              <a:gdLst>
                <a:gd name="connsiteX0" fmla="*/ 0 w 1920215"/>
                <a:gd name="connsiteY0" fmla="*/ 0 h 2174039"/>
                <a:gd name="connsiteX1" fmla="*/ 1920215 w 1920215"/>
                <a:gd name="connsiteY1" fmla="*/ 0 h 2174039"/>
                <a:gd name="connsiteX2" fmla="*/ 1920215 w 1920215"/>
                <a:gd name="connsiteY2" fmla="*/ 2174039 h 2174039"/>
                <a:gd name="connsiteX3" fmla="*/ 0 w 1920215"/>
                <a:gd name="connsiteY3" fmla="*/ 2174039 h 2174039"/>
                <a:gd name="connsiteX4" fmla="*/ 0 w 1920215"/>
                <a:gd name="connsiteY4" fmla="*/ 0 h 217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15" h="2174039">
                  <a:moveTo>
                    <a:pt x="0" y="0"/>
                  </a:moveTo>
                  <a:lnTo>
                    <a:pt x="1920215" y="0"/>
                  </a:lnTo>
                  <a:lnTo>
                    <a:pt x="1920215" y="2174039"/>
                  </a:lnTo>
                  <a:lnTo>
                    <a:pt x="0" y="2174039"/>
                  </a:lnTo>
                  <a:lnTo>
                    <a:pt x="0" y="0"/>
                  </a:lnTo>
                  <a:close/>
                </a:path>
              </a:pathLst>
            </a:custGeom>
            <a:solidFill>
              <a:schemeClr val="tx2">
                <a:lumMod val="1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2443" tIns="92443" rIns="123257" bIns="138664" numCol="1" spcCol="1270" anchor="t" anchorCtr="0">
              <a:noAutofit/>
            </a:bodyPr>
            <a:lstStyle/>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Active Directory (AAD)</a:t>
              </a:r>
              <a:endParaRPr kumimoji="0" lang="en-US" sz="1372" b="0" i="0" u="none" strike="noStrike" kern="1200" cap="none" spc="0" normalizeH="0" baseline="0" noProof="0">
                <a:ln>
                  <a:noFill/>
                </a:ln>
                <a:solidFill>
                  <a:srgbClr val="FFFFFF"/>
                </a:solidFill>
                <a:effectLst/>
                <a:uLnTx/>
                <a:uFillTx/>
                <a:latin typeface="Segoe UI"/>
                <a:ea typeface="+mn-ea"/>
                <a:cs typeface="+mn-cs"/>
              </a:endParaRP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AAD B2C</a:t>
              </a:r>
              <a:endParaRPr kumimoji="0" lang="en-US" sz="1372" b="0" i="0" u="none" strike="noStrike" kern="1200" cap="none" spc="0" normalizeH="0" baseline="0" noProof="0">
                <a:ln>
                  <a:noFill/>
                </a:ln>
                <a:solidFill>
                  <a:srgbClr val="FFFFFF"/>
                </a:solidFill>
                <a:effectLst/>
                <a:uLnTx/>
                <a:uFillTx/>
                <a:latin typeface="Segoe UI"/>
                <a:ea typeface="+mn-ea"/>
                <a:cs typeface="+mn-cs"/>
              </a:endParaRPr>
            </a:p>
            <a:p>
              <a:pPr marL="78300" marR="0" lvl="1" indent="0" algn="l" defTabSz="770299" rtl="0" eaLnBrk="1" fontAlgn="auto" latinLnBrk="0" hangingPunct="1">
                <a:lnSpc>
                  <a:spcPct val="100000"/>
                </a:lnSpc>
                <a:spcBef>
                  <a:spcPct val="0"/>
                </a:spcBef>
                <a:spcAft>
                  <a:spcPts val="588"/>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A2AEB8B-8797-4F22-9619-B3286F702361}"/>
                </a:ext>
              </a:extLst>
            </p:cNvPr>
            <p:cNvSpPr/>
            <p:nvPr/>
          </p:nvSpPr>
          <p:spPr>
            <a:xfrm>
              <a:off x="6243538" y="1344082"/>
              <a:ext cx="2549116" cy="683909"/>
            </a:xfrm>
            <a:custGeom>
              <a:avLst/>
              <a:gdLst>
                <a:gd name="connsiteX0" fmla="*/ 0 w 1920215"/>
                <a:gd name="connsiteY0" fmla="*/ 0 h 518400"/>
                <a:gd name="connsiteX1" fmla="*/ 1920215 w 1920215"/>
                <a:gd name="connsiteY1" fmla="*/ 0 h 518400"/>
                <a:gd name="connsiteX2" fmla="*/ 1920215 w 1920215"/>
                <a:gd name="connsiteY2" fmla="*/ 518400 h 518400"/>
                <a:gd name="connsiteX3" fmla="*/ 0 w 1920215"/>
                <a:gd name="connsiteY3" fmla="*/ 518400 h 518400"/>
                <a:gd name="connsiteX4" fmla="*/ 0 w 1920215"/>
                <a:gd name="connsiteY4" fmla="*/ 0 h 51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15" h="518400">
                  <a:moveTo>
                    <a:pt x="0" y="0"/>
                  </a:moveTo>
                  <a:lnTo>
                    <a:pt x="1920215" y="0"/>
                  </a:lnTo>
                  <a:lnTo>
                    <a:pt x="1920215" y="518400"/>
                  </a:lnTo>
                  <a:lnTo>
                    <a:pt x="0" y="518400"/>
                  </a:lnTo>
                  <a:lnTo>
                    <a:pt x="0" y="0"/>
                  </a:lnTo>
                  <a:close/>
                </a:path>
              </a:pathLst>
            </a:custGeom>
            <a:solidFill>
              <a:schemeClr val="accent2">
                <a:alpha val="8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1903" tIns="0" rIns="121903" bIns="85332" numCol="1" spcCol="1270" anchor="ctr" anchorCtr="0">
              <a:noAutofit/>
            </a:bodyPr>
            <a:lstStyle/>
            <a:p>
              <a:pPr marL="0" marR="0" lvl="0" indent="0" algn="ctr" defTabSz="711046" rtl="0" eaLnBrk="1" fontAlgn="auto" latinLnBrk="0" hangingPunct="1">
                <a:lnSpc>
                  <a:spcPct val="150000"/>
                </a:lnSpc>
                <a:spcBef>
                  <a:spcPct val="0"/>
                </a:spcBef>
                <a:spcAft>
                  <a:spcPct val="350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Semibold"/>
                <a:ea typeface="+mn-ea"/>
                <a:cs typeface="+mn-cs"/>
                <a:sym typeface="Arial"/>
              </a:endParaRPr>
            </a:p>
          </p:txBody>
        </p:sp>
        <p:pic>
          <p:nvPicPr>
            <p:cNvPr id="56" name="Picture 55">
              <a:extLst>
                <a:ext uri="{FF2B5EF4-FFF2-40B4-BE49-F238E27FC236}">
                  <a16:creationId xmlns:a16="http://schemas.microsoft.com/office/drawing/2014/main" id="{A8302071-2319-4ABF-9EDB-FAE85C27B1A8}"/>
                </a:ext>
              </a:extLst>
            </p:cNvPr>
            <p:cNvPicPr>
              <a:picLocks noChangeAspect="1"/>
            </p:cNvPicPr>
            <p:nvPr/>
          </p:nvPicPr>
          <p:blipFill rotWithShape="1">
            <a:blip r:embed="rId5"/>
            <a:srcRect l="25929" t="12930" r="23040" b="14401"/>
            <a:stretch/>
          </p:blipFill>
          <p:spPr>
            <a:xfrm>
              <a:off x="6476679" y="1467786"/>
              <a:ext cx="290300" cy="413395"/>
            </a:xfrm>
            <a:prstGeom prst="rect">
              <a:avLst/>
            </a:prstGeom>
          </p:spPr>
        </p:pic>
        <p:sp>
          <p:nvSpPr>
            <p:cNvPr id="57" name="Rectangle 56">
              <a:extLst>
                <a:ext uri="{FF2B5EF4-FFF2-40B4-BE49-F238E27FC236}">
                  <a16:creationId xmlns:a16="http://schemas.microsoft.com/office/drawing/2014/main" id="{BFD5D1FF-7E9B-4A3D-82C0-0131788EED7F}"/>
                </a:ext>
              </a:extLst>
            </p:cNvPr>
            <p:cNvSpPr/>
            <p:nvPr/>
          </p:nvSpPr>
          <p:spPr>
            <a:xfrm>
              <a:off x="6824990" y="1508649"/>
              <a:ext cx="1619354" cy="318357"/>
            </a:xfrm>
            <a:prstGeom prst="rect">
              <a:avLst/>
            </a:prstGeom>
          </p:spPr>
          <p:txBody>
            <a:bodyPr wrap="none">
              <a:spAutoFit/>
            </a:bodyPr>
            <a:lstStyle/>
            <a:p>
              <a:pPr marL="0" marR="0" lvl="0" indent="0" algn="ctr" defTabSz="770299"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Arial"/>
                  <a:sym typeface="Arial"/>
                </a:rPr>
                <a:t>Spring Security</a:t>
              </a:r>
            </a:p>
          </p:txBody>
        </p:sp>
      </p:grpSp>
      <p:grpSp>
        <p:nvGrpSpPr>
          <p:cNvPr id="12" name="Group 11">
            <a:extLst>
              <a:ext uri="{FF2B5EF4-FFF2-40B4-BE49-F238E27FC236}">
                <a16:creationId xmlns:a16="http://schemas.microsoft.com/office/drawing/2014/main" id="{255968CB-64E5-4F68-9227-5852F2771E0E}"/>
              </a:ext>
              <a:ext uri="{C183D7F6-B498-43B3-948B-1728B52AA6E4}">
                <adec:decorative xmlns:adec="http://schemas.microsoft.com/office/drawing/2017/decorative" val="1"/>
              </a:ext>
            </a:extLst>
          </p:cNvPr>
          <p:cNvGrpSpPr/>
          <p:nvPr/>
        </p:nvGrpSpPr>
        <p:grpSpPr>
          <a:xfrm>
            <a:off x="5970565" y="4269579"/>
            <a:ext cx="2516618" cy="2154459"/>
            <a:chOff x="851016" y="4693851"/>
            <a:chExt cx="2567081" cy="2197660"/>
          </a:xfrm>
        </p:grpSpPr>
        <p:sp>
          <p:nvSpPr>
            <p:cNvPr id="33" name="Freeform: Shape 32">
              <a:extLst>
                <a:ext uri="{FF2B5EF4-FFF2-40B4-BE49-F238E27FC236}">
                  <a16:creationId xmlns:a16="http://schemas.microsoft.com/office/drawing/2014/main" id="{704D63F5-7C35-4C09-B0B3-36812A5FE2C3}"/>
                </a:ext>
              </a:extLst>
            </p:cNvPr>
            <p:cNvSpPr/>
            <p:nvPr/>
          </p:nvSpPr>
          <p:spPr>
            <a:xfrm>
              <a:off x="851016" y="5394194"/>
              <a:ext cx="2549116" cy="1497317"/>
            </a:xfrm>
            <a:custGeom>
              <a:avLst/>
              <a:gdLst>
                <a:gd name="connsiteX0" fmla="*/ 0 w 1913001"/>
                <a:gd name="connsiteY0" fmla="*/ 0 h 2069729"/>
                <a:gd name="connsiteX1" fmla="*/ 1913001 w 1913001"/>
                <a:gd name="connsiteY1" fmla="*/ 0 h 2069729"/>
                <a:gd name="connsiteX2" fmla="*/ 1913001 w 1913001"/>
                <a:gd name="connsiteY2" fmla="*/ 2069729 h 2069729"/>
                <a:gd name="connsiteX3" fmla="*/ 0 w 1913001"/>
                <a:gd name="connsiteY3" fmla="*/ 2069729 h 2069729"/>
                <a:gd name="connsiteX4" fmla="*/ 0 w 1913001"/>
                <a:gd name="connsiteY4" fmla="*/ 0 h 206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001" h="2069729">
                  <a:moveTo>
                    <a:pt x="0" y="0"/>
                  </a:moveTo>
                  <a:lnTo>
                    <a:pt x="1913001" y="0"/>
                  </a:lnTo>
                  <a:lnTo>
                    <a:pt x="1913001" y="2069729"/>
                  </a:lnTo>
                  <a:lnTo>
                    <a:pt x="0" y="2069729"/>
                  </a:lnTo>
                  <a:lnTo>
                    <a:pt x="0" y="0"/>
                  </a:lnTo>
                  <a:close/>
                </a:path>
              </a:pathLst>
            </a:custGeom>
            <a:solidFill>
              <a:schemeClr val="tx2">
                <a:lumMod val="1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2443" tIns="92443" rIns="123257" bIns="138664" numCol="1" spcCol="1270" anchor="t" anchorCtr="0">
              <a:noAutofit/>
            </a:bodyPr>
            <a:lstStyle/>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SQL Database</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PostgreSQL</a:t>
              </a:r>
            </a:p>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MySQL</a:t>
              </a:r>
            </a:p>
          </p:txBody>
        </p:sp>
        <p:sp>
          <p:nvSpPr>
            <p:cNvPr id="37" name="Freeform: Shape 36">
              <a:extLst>
                <a:ext uri="{FF2B5EF4-FFF2-40B4-BE49-F238E27FC236}">
                  <a16:creationId xmlns:a16="http://schemas.microsoft.com/office/drawing/2014/main" id="{FD16E07C-C3AB-4F0B-8217-60AFFAECD249}"/>
                </a:ext>
              </a:extLst>
            </p:cNvPr>
            <p:cNvSpPr/>
            <p:nvPr/>
          </p:nvSpPr>
          <p:spPr>
            <a:xfrm>
              <a:off x="868981" y="4693851"/>
              <a:ext cx="2549116" cy="683909"/>
            </a:xfrm>
            <a:custGeom>
              <a:avLst/>
              <a:gdLst>
                <a:gd name="connsiteX0" fmla="*/ 0 w 1913001"/>
                <a:gd name="connsiteY0" fmla="*/ 0 h 374400"/>
                <a:gd name="connsiteX1" fmla="*/ 1913001 w 1913001"/>
                <a:gd name="connsiteY1" fmla="*/ 0 h 374400"/>
                <a:gd name="connsiteX2" fmla="*/ 1913001 w 1913001"/>
                <a:gd name="connsiteY2" fmla="*/ 374400 h 374400"/>
                <a:gd name="connsiteX3" fmla="*/ 0 w 1913001"/>
                <a:gd name="connsiteY3" fmla="*/ 374400 h 374400"/>
                <a:gd name="connsiteX4" fmla="*/ 0 w 1913001"/>
                <a:gd name="connsiteY4" fmla="*/ 0 h 37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001" h="374400">
                  <a:moveTo>
                    <a:pt x="0" y="0"/>
                  </a:moveTo>
                  <a:lnTo>
                    <a:pt x="1913001" y="0"/>
                  </a:lnTo>
                  <a:lnTo>
                    <a:pt x="1913001" y="374400"/>
                  </a:lnTo>
                  <a:lnTo>
                    <a:pt x="0" y="374400"/>
                  </a:lnTo>
                  <a:lnTo>
                    <a:pt x="0" y="0"/>
                  </a:lnTo>
                  <a:close/>
                </a:path>
              </a:pathLst>
            </a:custGeom>
            <a:solidFill>
              <a:schemeClr val="accent2">
                <a:alpha val="8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1903" tIns="0" rIns="121903" bIns="85332" numCol="1" spcCol="1270" anchor="ctr" anchorCtr="0">
              <a:noAutofit/>
            </a:bodyPr>
            <a:lstStyle/>
            <a:p>
              <a:pPr marL="0" marR="0" lvl="0" indent="0" algn="ctr" defTabSz="711046" rtl="0" eaLnBrk="1" fontAlgn="auto" latinLnBrk="0" hangingPunct="1">
                <a:lnSpc>
                  <a:spcPct val="150000"/>
                </a:lnSpc>
                <a:spcBef>
                  <a:spcPct val="0"/>
                </a:spcBef>
                <a:spcAft>
                  <a:spcPct val="350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Semibold"/>
                <a:ea typeface="+mn-ea"/>
                <a:cs typeface="+mn-cs"/>
                <a:sym typeface="Arial"/>
              </a:endParaRPr>
            </a:p>
          </p:txBody>
        </p:sp>
        <p:sp>
          <p:nvSpPr>
            <p:cNvPr id="60" name="Rectangle 59">
              <a:extLst>
                <a:ext uri="{FF2B5EF4-FFF2-40B4-BE49-F238E27FC236}">
                  <a16:creationId xmlns:a16="http://schemas.microsoft.com/office/drawing/2014/main" id="{835B8933-9E34-4EF1-9BF0-0ED9DC327560}"/>
                </a:ext>
              </a:extLst>
            </p:cNvPr>
            <p:cNvSpPr/>
            <p:nvPr/>
          </p:nvSpPr>
          <p:spPr>
            <a:xfrm>
              <a:off x="1841564" y="4876626"/>
              <a:ext cx="837089" cy="318357"/>
            </a:xfrm>
            <a:prstGeom prst="rect">
              <a:avLst/>
            </a:prstGeom>
          </p:spPr>
          <p:txBody>
            <a:bodyPr wrap="none">
              <a:spAutoFit/>
            </a:bodyPr>
            <a:lstStyle/>
            <a:p>
              <a:pPr marL="0" marR="0" lvl="0" indent="0" algn="ctr" defTabSz="770299"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Arial"/>
                  <a:sym typeface="Arial"/>
                </a:rPr>
                <a:t>R2DBC</a:t>
              </a:r>
            </a:p>
          </p:txBody>
        </p:sp>
        <p:pic>
          <p:nvPicPr>
            <p:cNvPr id="61" name="Picture 60">
              <a:extLst>
                <a:ext uri="{FF2B5EF4-FFF2-40B4-BE49-F238E27FC236}">
                  <a16:creationId xmlns:a16="http://schemas.microsoft.com/office/drawing/2014/main" id="{FF6D54D3-BAFE-41C4-9EAF-862DA3195BE3}"/>
                </a:ext>
              </a:extLst>
            </p:cNvPr>
            <p:cNvPicPr>
              <a:picLocks noChangeAspect="1"/>
            </p:cNvPicPr>
            <p:nvPr/>
          </p:nvPicPr>
          <p:blipFill rotWithShape="1">
            <a:blip r:embed="rId6"/>
            <a:srcRect l="13427" t="18219" r="14326" b="17503"/>
            <a:stretch/>
          </p:blipFill>
          <p:spPr>
            <a:xfrm>
              <a:off x="1169213" y="4821167"/>
              <a:ext cx="446418" cy="397177"/>
            </a:xfrm>
            <a:prstGeom prst="rect">
              <a:avLst/>
            </a:prstGeom>
          </p:spPr>
        </p:pic>
      </p:grpSp>
      <p:grpSp>
        <p:nvGrpSpPr>
          <p:cNvPr id="25" name="Group 24">
            <a:extLst>
              <a:ext uri="{FF2B5EF4-FFF2-40B4-BE49-F238E27FC236}">
                <a16:creationId xmlns:a16="http://schemas.microsoft.com/office/drawing/2014/main" id="{1F223362-A7D9-4317-B67E-25BAA99802BF}"/>
              </a:ext>
              <a:ext uri="{C183D7F6-B498-43B3-948B-1728B52AA6E4}">
                <adec:decorative xmlns:adec="http://schemas.microsoft.com/office/drawing/2017/decorative" val="1"/>
              </a:ext>
            </a:extLst>
          </p:cNvPr>
          <p:cNvGrpSpPr/>
          <p:nvPr/>
        </p:nvGrpSpPr>
        <p:grpSpPr>
          <a:xfrm>
            <a:off x="8671571" y="2068872"/>
            <a:ext cx="2499006" cy="1321689"/>
            <a:chOff x="6243538" y="4693851"/>
            <a:chExt cx="2549116" cy="1348192"/>
          </a:xfrm>
        </p:grpSpPr>
        <p:sp>
          <p:nvSpPr>
            <p:cNvPr id="40" name="Freeform: Shape 39">
              <a:extLst>
                <a:ext uri="{FF2B5EF4-FFF2-40B4-BE49-F238E27FC236}">
                  <a16:creationId xmlns:a16="http://schemas.microsoft.com/office/drawing/2014/main" id="{01EBBF21-32B6-4E3C-81AB-80C6066108C3}"/>
                </a:ext>
              </a:extLst>
            </p:cNvPr>
            <p:cNvSpPr/>
            <p:nvPr/>
          </p:nvSpPr>
          <p:spPr>
            <a:xfrm>
              <a:off x="6243538" y="4693851"/>
              <a:ext cx="2549116" cy="683909"/>
            </a:xfrm>
            <a:custGeom>
              <a:avLst/>
              <a:gdLst>
                <a:gd name="connsiteX0" fmla="*/ 0 w 1913001"/>
                <a:gd name="connsiteY0" fmla="*/ 0 h 374400"/>
                <a:gd name="connsiteX1" fmla="*/ 1913001 w 1913001"/>
                <a:gd name="connsiteY1" fmla="*/ 0 h 374400"/>
                <a:gd name="connsiteX2" fmla="*/ 1913001 w 1913001"/>
                <a:gd name="connsiteY2" fmla="*/ 374400 h 374400"/>
                <a:gd name="connsiteX3" fmla="*/ 0 w 1913001"/>
                <a:gd name="connsiteY3" fmla="*/ 374400 h 374400"/>
                <a:gd name="connsiteX4" fmla="*/ 0 w 1913001"/>
                <a:gd name="connsiteY4" fmla="*/ 0 h 37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001" h="374400">
                  <a:moveTo>
                    <a:pt x="0" y="0"/>
                  </a:moveTo>
                  <a:lnTo>
                    <a:pt x="1913001" y="0"/>
                  </a:lnTo>
                  <a:lnTo>
                    <a:pt x="1913001" y="374400"/>
                  </a:lnTo>
                  <a:lnTo>
                    <a:pt x="0" y="374400"/>
                  </a:lnTo>
                  <a:lnTo>
                    <a:pt x="0" y="0"/>
                  </a:lnTo>
                  <a:close/>
                </a:path>
              </a:pathLst>
            </a:custGeom>
            <a:solidFill>
              <a:schemeClr val="accent2">
                <a:alpha val="8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1903" tIns="0" rIns="121903" bIns="85332" numCol="1" spcCol="1270" anchor="ctr" anchorCtr="0">
              <a:noAutofit/>
            </a:bodyPr>
            <a:lstStyle/>
            <a:p>
              <a:pPr marL="0" marR="0" lvl="0" indent="0" algn="ctr" defTabSz="711046" rtl="0" eaLnBrk="1" fontAlgn="auto" latinLnBrk="0" hangingPunct="1">
                <a:lnSpc>
                  <a:spcPct val="150000"/>
                </a:lnSpc>
                <a:spcBef>
                  <a:spcPct val="0"/>
                </a:spcBef>
                <a:spcAft>
                  <a:spcPct val="350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Semibold"/>
                <a:ea typeface="+mn-ea"/>
                <a:cs typeface="+mn-cs"/>
                <a:sym typeface="Arial"/>
              </a:endParaRPr>
            </a:p>
          </p:txBody>
        </p:sp>
        <p:pic>
          <p:nvPicPr>
            <p:cNvPr id="58" name="Picture 57">
              <a:extLst>
                <a:ext uri="{FF2B5EF4-FFF2-40B4-BE49-F238E27FC236}">
                  <a16:creationId xmlns:a16="http://schemas.microsoft.com/office/drawing/2014/main" id="{D65FFF42-E93A-421B-860C-FB2D303A13BF}"/>
                </a:ext>
              </a:extLst>
            </p:cNvPr>
            <p:cNvPicPr>
              <a:picLocks noChangeAspect="1"/>
            </p:cNvPicPr>
            <p:nvPr/>
          </p:nvPicPr>
          <p:blipFill rotWithShape="1">
            <a:blip r:embed="rId7"/>
            <a:srcRect l="15805" t="16573" r="13611" b="16371"/>
            <a:stretch/>
          </p:blipFill>
          <p:spPr>
            <a:xfrm>
              <a:off x="6418123" y="4815601"/>
              <a:ext cx="442950" cy="420813"/>
            </a:xfrm>
            <a:prstGeom prst="rect">
              <a:avLst/>
            </a:prstGeom>
          </p:spPr>
        </p:pic>
        <p:sp>
          <p:nvSpPr>
            <p:cNvPr id="62" name="Rectangle 61">
              <a:extLst>
                <a:ext uri="{FF2B5EF4-FFF2-40B4-BE49-F238E27FC236}">
                  <a16:creationId xmlns:a16="http://schemas.microsoft.com/office/drawing/2014/main" id="{431227B8-CD2A-4024-9D11-CEE0C15CAAA6}"/>
                </a:ext>
              </a:extLst>
            </p:cNvPr>
            <p:cNvSpPr/>
            <p:nvPr/>
          </p:nvSpPr>
          <p:spPr>
            <a:xfrm>
              <a:off x="7035657" y="4866833"/>
              <a:ext cx="1431802" cy="318357"/>
            </a:xfrm>
            <a:prstGeom prst="rect">
              <a:avLst/>
            </a:prstGeom>
          </p:spPr>
          <p:txBody>
            <a:bodyPr wrap="none">
              <a:spAutoFit/>
            </a:bodyPr>
            <a:lstStyle/>
            <a:p>
              <a:pPr marL="0" marR="0" lvl="0" indent="0" algn="ctr" defTabSz="770299"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Arial"/>
                  <a:sym typeface="Arial"/>
                </a:rPr>
                <a:t>Spring Cache</a:t>
              </a:r>
            </a:p>
          </p:txBody>
        </p:sp>
        <p:sp>
          <p:nvSpPr>
            <p:cNvPr id="63" name="Freeform: Shape 65">
              <a:extLst>
                <a:ext uri="{FF2B5EF4-FFF2-40B4-BE49-F238E27FC236}">
                  <a16:creationId xmlns:a16="http://schemas.microsoft.com/office/drawing/2014/main" id="{3EBFDF18-0D10-48B0-9D96-D28FFE356C85}"/>
                </a:ext>
              </a:extLst>
            </p:cNvPr>
            <p:cNvSpPr/>
            <p:nvPr/>
          </p:nvSpPr>
          <p:spPr>
            <a:xfrm>
              <a:off x="6243538" y="5394194"/>
              <a:ext cx="2549116" cy="647849"/>
            </a:xfrm>
            <a:custGeom>
              <a:avLst/>
              <a:gdLst>
                <a:gd name="connsiteX0" fmla="*/ 0 w 1913001"/>
                <a:gd name="connsiteY0" fmla="*/ 0 h 2069729"/>
                <a:gd name="connsiteX1" fmla="*/ 1913001 w 1913001"/>
                <a:gd name="connsiteY1" fmla="*/ 0 h 2069729"/>
                <a:gd name="connsiteX2" fmla="*/ 1913001 w 1913001"/>
                <a:gd name="connsiteY2" fmla="*/ 2069729 h 2069729"/>
                <a:gd name="connsiteX3" fmla="*/ 0 w 1913001"/>
                <a:gd name="connsiteY3" fmla="*/ 2069729 h 2069729"/>
                <a:gd name="connsiteX4" fmla="*/ 0 w 1913001"/>
                <a:gd name="connsiteY4" fmla="*/ 0 h 206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001" h="2069729">
                  <a:moveTo>
                    <a:pt x="0" y="0"/>
                  </a:moveTo>
                  <a:lnTo>
                    <a:pt x="1913001" y="0"/>
                  </a:lnTo>
                  <a:lnTo>
                    <a:pt x="1913001" y="2069729"/>
                  </a:lnTo>
                  <a:lnTo>
                    <a:pt x="0" y="2069729"/>
                  </a:lnTo>
                  <a:lnTo>
                    <a:pt x="0" y="0"/>
                  </a:lnTo>
                  <a:close/>
                </a:path>
              </a:pathLst>
            </a:custGeom>
            <a:solidFill>
              <a:schemeClr val="tx2">
                <a:lumMod val="1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2443" tIns="92443" rIns="123257" bIns="138664" numCol="1" spcCol="1270" anchor="t" anchorCtr="0">
              <a:noAutofit/>
            </a:bodyPr>
            <a:lstStyle/>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Redis Cache</a:t>
              </a:r>
            </a:p>
          </p:txBody>
        </p:sp>
      </p:grpSp>
      <p:grpSp>
        <p:nvGrpSpPr>
          <p:cNvPr id="17" name="Group 16">
            <a:extLst>
              <a:ext uri="{FF2B5EF4-FFF2-40B4-BE49-F238E27FC236}">
                <a16:creationId xmlns:a16="http://schemas.microsoft.com/office/drawing/2014/main" id="{CB3DF896-8AF2-443B-8085-BD0BBFC1F552}"/>
              </a:ext>
              <a:ext uri="{C183D7F6-B498-43B3-948B-1728B52AA6E4}">
                <adec:decorative xmlns:adec="http://schemas.microsoft.com/office/drawing/2017/decorative" val="1"/>
              </a:ext>
            </a:extLst>
          </p:cNvPr>
          <p:cNvGrpSpPr/>
          <p:nvPr/>
        </p:nvGrpSpPr>
        <p:grpSpPr>
          <a:xfrm>
            <a:off x="645214" y="5064790"/>
            <a:ext cx="2506118" cy="1359248"/>
            <a:chOff x="8943825" y="1339021"/>
            <a:chExt cx="2556371" cy="1386504"/>
          </a:xfrm>
        </p:grpSpPr>
        <p:sp>
          <p:nvSpPr>
            <p:cNvPr id="36" name="Freeform: Shape 35">
              <a:extLst>
                <a:ext uri="{FF2B5EF4-FFF2-40B4-BE49-F238E27FC236}">
                  <a16:creationId xmlns:a16="http://schemas.microsoft.com/office/drawing/2014/main" id="{FC2CD7FD-8119-4012-B026-C9A26B4B4463}"/>
                </a:ext>
              </a:extLst>
            </p:cNvPr>
            <p:cNvSpPr/>
            <p:nvPr/>
          </p:nvSpPr>
          <p:spPr>
            <a:xfrm>
              <a:off x="8943825" y="1339021"/>
              <a:ext cx="2547463" cy="683909"/>
            </a:xfrm>
            <a:custGeom>
              <a:avLst/>
              <a:gdLst>
                <a:gd name="connsiteX0" fmla="*/ 0 w 1913001"/>
                <a:gd name="connsiteY0" fmla="*/ 0 h 374400"/>
                <a:gd name="connsiteX1" fmla="*/ 1913001 w 1913001"/>
                <a:gd name="connsiteY1" fmla="*/ 0 h 374400"/>
                <a:gd name="connsiteX2" fmla="*/ 1913001 w 1913001"/>
                <a:gd name="connsiteY2" fmla="*/ 374400 h 374400"/>
                <a:gd name="connsiteX3" fmla="*/ 0 w 1913001"/>
                <a:gd name="connsiteY3" fmla="*/ 374400 h 374400"/>
                <a:gd name="connsiteX4" fmla="*/ 0 w 1913001"/>
                <a:gd name="connsiteY4" fmla="*/ 0 h 37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001" h="374400">
                  <a:moveTo>
                    <a:pt x="0" y="0"/>
                  </a:moveTo>
                  <a:lnTo>
                    <a:pt x="1913001" y="0"/>
                  </a:lnTo>
                  <a:lnTo>
                    <a:pt x="1913001" y="374400"/>
                  </a:lnTo>
                  <a:lnTo>
                    <a:pt x="0" y="374400"/>
                  </a:lnTo>
                  <a:lnTo>
                    <a:pt x="0" y="0"/>
                  </a:lnTo>
                  <a:close/>
                </a:path>
              </a:pathLst>
            </a:custGeom>
            <a:solidFill>
              <a:schemeClr val="accent2">
                <a:alpha val="8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1903" tIns="0" rIns="121903" bIns="85332" numCol="1" spcCol="1270" anchor="ctr" anchorCtr="0">
              <a:noAutofit/>
            </a:bodyPr>
            <a:lstStyle/>
            <a:p>
              <a:pPr marL="0" marR="0" lvl="0" indent="0" algn="ctr" defTabSz="711046" rtl="0" eaLnBrk="1" fontAlgn="auto" latinLnBrk="0" hangingPunct="1">
                <a:lnSpc>
                  <a:spcPct val="150000"/>
                </a:lnSpc>
                <a:spcBef>
                  <a:spcPct val="0"/>
                </a:spcBef>
                <a:spcAft>
                  <a:spcPct val="350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Semibold"/>
                <a:ea typeface="+mn-ea"/>
                <a:cs typeface="+mn-cs"/>
                <a:sym typeface="Arial"/>
              </a:endParaRPr>
            </a:p>
          </p:txBody>
        </p:sp>
        <p:sp>
          <p:nvSpPr>
            <p:cNvPr id="64" name="Freeform: Shape 71">
              <a:extLst>
                <a:ext uri="{FF2B5EF4-FFF2-40B4-BE49-F238E27FC236}">
                  <a16:creationId xmlns:a16="http://schemas.microsoft.com/office/drawing/2014/main" id="{48594049-695E-4954-8621-35F3949C2B6C}"/>
                </a:ext>
              </a:extLst>
            </p:cNvPr>
            <p:cNvSpPr/>
            <p:nvPr/>
          </p:nvSpPr>
          <p:spPr>
            <a:xfrm>
              <a:off x="8943826" y="2062266"/>
              <a:ext cx="2556370" cy="663259"/>
            </a:xfrm>
            <a:custGeom>
              <a:avLst/>
              <a:gdLst>
                <a:gd name="connsiteX0" fmla="*/ 0 w 1920215"/>
                <a:gd name="connsiteY0" fmla="*/ 0 h 2174039"/>
                <a:gd name="connsiteX1" fmla="*/ 1920215 w 1920215"/>
                <a:gd name="connsiteY1" fmla="*/ 0 h 2174039"/>
                <a:gd name="connsiteX2" fmla="*/ 1920215 w 1920215"/>
                <a:gd name="connsiteY2" fmla="*/ 2174039 h 2174039"/>
                <a:gd name="connsiteX3" fmla="*/ 0 w 1920215"/>
                <a:gd name="connsiteY3" fmla="*/ 2174039 h 2174039"/>
                <a:gd name="connsiteX4" fmla="*/ 0 w 1920215"/>
                <a:gd name="connsiteY4" fmla="*/ 0 h 217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15" h="2174039">
                  <a:moveTo>
                    <a:pt x="0" y="0"/>
                  </a:moveTo>
                  <a:lnTo>
                    <a:pt x="1920215" y="0"/>
                  </a:lnTo>
                  <a:lnTo>
                    <a:pt x="1920215" y="2174039"/>
                  </a:lnTo>
                  <a:lnTo>
                    <a:pt x="0" y="2174039"/>
                  </a:lnTo>
                  <a:lnTo>
                    <a:pt x="0" y="0"/>
                  </a:lnTo>
                  <a:close/>
                </a:path>
              </a:pathLst>
            </a:custGeom>
            <a:solidFill>
              <a:schemeClr val="tx2">
                <a:lumMod val="1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2443" tIns="92443" rIns="123257" bIns="138664" numCol="1" spcCol="1270" anchor="t" anchorCtr="0">
              <a:noAutofit/>
            </a:bodyPr>
            <a:lstStyle/>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Storage</a:t>
              </a:r>
            </a:p>
            <a:p>
              <a:pPr marL="78300" marR="0" lvl="1" indent="0" algn="l" defTabSz="770299" rtl="0" eaLnBrk="1" fontAlgn="auto" latinLnBrk="0" hangingPunct="1">
                <a:lnSpc>
                  <a:spcPct val="100000"/>
                </a:lnSpc>
                <a:spcBef>
                  <a:spcPct val="0"/>
                </a:spcBef>
                <a:spcAft>
                  <a:spcPts val="588"/>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sym typeface="Arial"/>
              </a:endParaRPr>
            </a:p>
          </p:txBody>
        </p:sp>
        <p:sp>
          <p:nvSpPr>
            <p:cNvPr id="66" name="Rectangle 65">
              <a:extLst>
                <a:ext uri="{FF2B5EF4-FFF2-40B4-BE49-F238E27FC236}">
                  <a16:creationId xmlns:a16="http://schemas.microsoft.com/office/drawing/2014/main" id="{C52509F7-8E90-458D-A81F-4E4FCB8433C5}"/>
                </a:ext>
              </a:extLst>
            </p:cNvPr>
            <p:cNvSpPr/>
            <p:nvPr/>
          </p:nvSpPr>
          <p:spPr>
            <a:xfrm>
              <a:off x="9592411" y="1513099"/>
              <a:ext cx="1717778" cy="318357"/>
            </a:xfrm>
            <a:prstGeom prst="rect">
              <a:avLst/>
            </a:prstGeom>
          </p:spPr>
          <p:txBody>
            <a:bodyPr wrap="none">
              <a:spAutoFit/>
            </a:bodyPr>
            <a:lstStyle/>
            <a:p>
              <a:pPr marL="0" marR="0" lvl="0" indent="0" algn="ctr" defTabSz="770299"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Arial"/>
                  <a:sym typeface="Arial"/>
                </a:rPr>
                <a:t>Spring Resource</a:t>
              </a:r>
            </a:p>
          </p:txBody>
        </p:sp>
        <p:pic>
          <p:nvPicPr>
            <p:cNvPr id="67" name="Picture 66">
              <a:extLst>
                <a:ext uri="{FF2B5EF4-FFF2-40B4-BE49-F238E27FC236}">
                  <a16:creationId xmlns:a16="http://schemas.microsoft.com/office/drawing/2014/main" id="{17D4BE15-F3D8-4B32-BBC8-DEDD2718CA50}"/>
                </a:ext>
              </a:extLst>
            </p:cNvPr>
            <p:cNvPicPr>
              <a:picLocks noChangeAspect="1"/>
            </p:cNvPicPr>
            <p:nvPr/>
          </p:nvPicPr>
          <p:blipFill rotWithShape="1">
            <a:blip r:embed="rId8"/>
            <a:srcRect l="11779" t="10237" r="14348" b="13885"/>
            <a:stretch/>
          </p:blipFill>
          <p:spPr>
            <a:xfrm>
              <a:off x="9158927" y="1441155"/>
              <a:ext cx="418000" cy="429348"/>
            </a:xfrm>
            <a:prstGeom prst="rect">
              <a:avLst/>
            </a:prstGeom>
          </p:spPr>
        </p:pic>
      </p:grpSp>
      <p:grpSp>
        <p:nvGrpSpPr>
          <p:cNvPr id="20" name="Group 19">
            <a:extLst>
              <a:ext uri="{FF2B5EF4-FFF2-40B4-BE49-F238E27FC236}">
                <a16:creationId xmlns:a16="http://schemas.microsoft.com/office/drawing/2014/main" id="{1D475DBB-689F-4EB3-B735-0532FC09FA56}"/>
              </a:ext>
              <a:ext uri="{C183D7F6-B498-43B3-948B-1728B52AA6E4}">
                <adec:decorative xmlns:adec="http://schemas.microsoft.com/office/drawing/2017/decorative" val="1"/>
              </a:ext>
            </a:extLst>
          </p:cNvPr>
          <p:cNvGrpSpPr/>
          <p:nvPr/>
        </p:nvGrpSpPr>
        <p:grpSpPr>
          <a:xfrm>
            <a:off x="8668016" y="3577680"/>
            <a:ext cx="2506117" cy="1330584"/>
            <a:chOff x="8943826" y="3019014"/>
            <a:chExt cx="2556370" cy="1357265"/>
          </a:xfrm>
        </p:grpSpPr>
        <p:sp>
          <p:nvSpPr>
            <p:cNvPr id="41" name="Freeform: Shape 40">
              <a:extLst>
                <a:ext uri="{FF2B5EF4-FFF2-40B4-BE49-F238E27FC236}">
                  <a16:creationId xmlns:a16="http://schemas.microsoft.com/office/drawing/2014/main" id="{FA1214E1-3D1C-4B9C-8CE6-DCC26046E145}"/>
                </a:ext>
              </a:extLst>
            </p:cNvPr>
            <p:cNvSpPr/>
            <p:nvPr/>
          </p:nvSpPr>
          <p:spPr>
            <a:xfrm>
              <a:off x="8943826" y="3019014"/>
              <a:ext cx="2556370" cy="683909"/>
            </a:xfrm>
            <a:custGeom>
              <a:avLst/>
              <a:gdLst>
                <a:gd name="connsiteX0" fmla="*/ 0 w 1913001"/>
                <a:gd name="connsiteY0" fmla="*/ 0 h 374400"/>
                <a:gd name="connsiteX1" fmla="*/ 1913001 w 1913001"/>
                <a:gd name="connsiteY1" fmla="*/ 0 h 374400"/>
                <a:gd name="connsiteX2" fmla="*/ 1913001 w 1913001"/>
                <a:gd name="connsiteY2" fmla="*/ 374400 h 374400"/>
                <a:gd name="connsiteX3" fmla="*/ 0 w 1913001"/>
                <a:gd name="connsiteY3" fmla="*/ 374400 h 374400"/>
                <a:gd name="connsiteX4" fmla="*/ 0 w 1913001"/>
                <a:gd name="connsiteY4" fmla="*/ 0 h 37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001" h="374400">
                  <a:moveTo>
                    <a:pt x="0" y="0"/>
                  </a:moveTo>
                  <a:lnTo>
                    <a:pt x="1913001" y="0"/>
                  </a:lnTo>
                  <a:lnTo>
                    <a:pt x="1913001" y="374400"/>
                  </a:lnTo>
                  <a:lnTo>
                    <a:pt x="0" y="374400"/>
                  </a:lnTo>
                  <a:lnTo>
                    <a:pt x="0" y="0"/>
                  </a:lnTo>
                  <a:close/>
                </a:path>
              </a:pathLst>
            </a:custGeom>
            <a:solidFill>
              <a:schemeClr val="accent2">
                <a:alpha val="8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1903" tIns="0" rIns="121903" bIns="85332" numCol="1" spcCol="1270" anchor="ctr" anchorCtr="0">
              <a:noAutofit/>
            </a:bodyPr>
            <a:lstStyle/>
            <a:p>
              <a:pPr marL="0" marR="0" lvl="0" indent="0" algn="ctr" defTabSz="711046" rtl="0" eaLnBrk="1" fontAlgn="auto" latinLnBrk="0" hangingPunct="1">
                <a:lnSpc>
                  <a:spcPct val="150000"/>
                </a:lnSpc>
                <a:spcBef>
                  <a:spcPct val="0"/>
                </a:spcBef>
                <a:spcAft>
                  <a:spcPct val="350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Semibold"/>
                <a:ea typeface="+mn-ea"/>
                <a:cs typeface="+mn-cs"/>
                <a:sym typeface="Arial"/>
              </a:endParaRPr>
            </a:p>
          </p:txBody>
        </p:sp>
        <p:sp>
          <p:nvSpPr>
            <p:cNvPr id="65" name="Rectangle 64">
              <a:extLst>
                <a:ext uri="{FF2B5EF4-FFF2-40B4-BE49-F238E27FC236}">
                  <a16:creationId xmlns:a16="http://schemas.microsoft.com/office/drawing/2014/main" id="{6A34D4AC-54B8-4966-B81A-5C99E0ED44F1}"/>
                </a:ext>
              </a:extLst>
            </p:cNvPr>
            <p:cNvSpPr/>
            <p:nvPr/>
          </p:nvSpPr>
          <p:spPr>
            <a:xfrm>
              <a:off x="9571755" y="3184670"/>
              <a:ext cx="1885453" cy="318357"/>
            </a:xfrm>
            <a:prstGeom prst="rect">
              <a:avLst/>
            </a:prstGeom>
          </p:spPr>
          <p:txBody>
            <a:bodyPr wrap="none">
              <a:spAutoFit/>
            </a:bodyPr>
            <a:lstStyle/>
            <a:p>
              <a:pPr marL="0" marR="0" lvl="0" indent="0" algn="ctr" defTabSz="770299"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Arial"/>
                  <a:sym typeface="Arial"/>
                </a:rPr>
                <a:t>Spring Messaging</a:t>
              </a:r>
            </a:p>
          </p:txBody>
        </p:sp>
        <p:pic>
          <p:nvPicPr>
            <p:cNvPr id="68" name="Picture 67">
              <a:extLst>
                <a:ext uri="{FF2B5EF4-FFF2-40B4-BE49-F238E27FC236}">
                  <a16:creationId xmlns:a16="http://schemas.microsoft.com/office/drawing/2014/main" id="{032AD8CC-45A2-4E03-902B-36713A67C5D3}"/>
                </a:ext>
              </a:extLst>
            </p:cNvPr>
            <p:cNvPicPr>
              <a:picLocks noChangeAspect="1"/>
            </p:cNvPicPr>
            <p:nvPr/>
          </p:nvPicPr>
          <p:blipFill rotWithShape="1">
            <a:blip r:embed="rId9"/>
            <a:srcRect l="16375" t="16985" r="17780" b="20711"/>
            <a:stretch/>
          </p:blipFill>
          <p:spPr>
            <a:xfrm>
              <a:off x="9126896" y="3163164"/>
              <a:ext cx="401871" cy="380265"/>
            </a:xfrm>
            <a:prstGeom prst="rect">
              <a:avLst/>
            </a:prstGeom>
          </p:spPr>
        </p:pic>
        <p:sp>
          <p:nvSpPr>
            <p:cNvPr id="69" name="Freeform: Shape 71">
              <a:extLst>
                <a:ext uri="{FF2B5EF4-FFF2-40B4-BE49-F238E27FC236}">
                  <a16:creationId xmlns:a16="http://schemas.microsoft.com/office/drawing/2014/main" id="{A0937078-61C9-47B5-91F9-6B02414C333C}"/>
                </a:ext>
              </a:extLst>
            </p:cNvPr>
            <p:cNvSpPr/>
            <p:nvPr/>
          </p:nvSpPr>
          <p:spPr>
            <a:xfrm>
              <a:off x="8943826" y="3724788"/>
              <a:ext cx="2556370" cy="651491"/>
            </a:xfrm>
            <a:custGeom>
              <a:avLst/>
              <a:gdLst>
                <a:gd name="connsiteX0" fmla="*/ 0 w 1920215"/>
                <a:gd name="connsiteY0" fmla="*/ 0 h 2174039"/>
                <a:gd name="connsiteX1" fmla="*/ 1920215 w 1920215"/>
                <a:gd name="connsiteY1" fmla="*/ 0 h 2174039"/>
                <a:gd name="connsiteX2" fmla="*/ 1920215 w 1920215"/>
                <a:gd name="connsiteY2" fmla="*/ 2174039 h 2174039"/>
                <a:gd name="connsiteX3" fmla="*/ 0 w 1920215"/>
                <a:gd name="connsiteY3" fmla="*/ 2174039 h 2174039"/>
                <a:gd name="connsiteX4" fmla="*/ 0 w 1920215"/>
                <a:gd name="connsiteY4" fmla="*/ 0 h 217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15" h="2174039">
                  <a:moveTo>
                    <a:pt x="0" y="0"/>
                  </a:moveTo>
                  <a:lnTo>
                    <a:pt x="1920215" y="0"/>
                  </a:lnTo>
                  <a:lnTo>
                    <a:pt x="1920215" y="2174039"/>
                  </a:lnTo>
                  <a:lnTo>
                    <a:pt x="0" y="2174039"/>
                  </a:lnTo>
                  <a:lnTo>
                    <a:pt x="0" y="0"/>
                  </a:lnTo>
                  <a:close/>
                </a:path>
              </a:pathLst>
            </a:custGeom>
            <a:solidFill>
              <a:schemeClr val="tx2">
                <a:lumMod val="1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2443" tIns="92443" rIns="123257" bIns="138664" numCol="1" spcCol="1270" anchor="t" anchorCtr="0">
              <a:noAutofit/>
            </a:bodyPr>
            <a:lstStyle/>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Service Bus</a:t>
              </a:r>
            </a:p>
          </p:txBody>
        </p:sp>
      </p:grpSp>
      <p:grpSp>
        <p:nvGrpSpPr>
          <p:cNvPr id="24" name="Group 23">
            <a:extLst>
              <a:ext uri="{FF2B5EF4-FFF2-40B4-BE49-F238E27FC236}">
                <a16:creationId xmlns:a16="http://schemas.microsoft.com/office/drawing/2014/main" id="{6953DACF-185D-4621-857E-8D095D0E7482}"/>
              </a:ext>
              <a:ext uri="{C183D7F6-B498-43B3-948B-1728B52AA6E4}">
                <adec:decorative xmlns:adec="http://schemas.microsoft.com/office/drawing/2017/decorative" val="1"/>
              </a:ext>
            </a:extLst>
          </p:cNvPr>
          <p:cNvGrpSpPr/>
          <p:nvPr/>
        </p:nvGrpSpPr>
        <p:grpSpPr>
          <a:xfrm>
            <a:off x="8664458" y="5068697"/>
            <a:ext cx="2506119" cy="1321544"/>
            <a:chOff x="8943824" y="4693851"/>
            <a:chExt cx="2556372" cy="1348044"/>
          </a:xfrm>
        </p:grpSpPr>
        <p:sp>
          <p:nvSpPr>
            <p:cNvPr id="45" name="Freeform: Shape 44">
              <a:extLst>
                <a:ext uri="{FF2B5EF4-FFF2-40B4-BE49-F238E27FC236}">
                  <a16:creationId xmlns:a16="http://schemas.microsoft.com/office/drawing/2014/main" id="{7F3E355D-4B90-4085-B423-D5E08E0F6E52}"/>
                </a:ext>
              </a:extLst>
            </p:cNvPr>
            <p:cNvSpPr/>
            <p:nvPr/>
          </p:nvSpPr>
          <p:spPr>
            <a:xfrm>
              <a:off x="8943824" y="4693851"/>
              <a:ext cx="2549116" cy="683909"/>
            </a:xfrm>
            <a:custGeom>
              <a:avLst/>
              <a:gdLst>
                <a:gd name="connsiteX0" fmla="*/ 0 w 1913001"/>
                <a:gd name="connsiteY0" fmla="*/ 0 h 374400"/>
                <a:gd name="connsiteX1" fmla="*/ 1913001 w 1913001"/>
                <a:gd name="connsiteY1" fmla="*/ 0 h 374400"/>
                <a:gd name="connsiteX2" fmla="*/ 1913001 w 1913001"/>
                <a:gd name="connsiteY2" fmla="*/ 374400 h 374400"/>
                <a:gd name="connsiteX3" fmla="*/ 0 w 1913001"/>
                <a:gd name="connsiteY3" fmla="*/ 374400 h 374400"/>
                <a:gd name="connsiteX4" fmla="*/ 0 w 1913001"/>
                <a:gd name="connsiteY4" fmla="*/ 0 h 37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3001" h="374400">
                  <a:moveTo>
                    <a:pt x="0" y="0"/>
                  </a:moveTo>
                  <a:lnTo>
                    <a:pt x="1913001" y="0"/>
                  </a:lnTo>
                  <a:lnTo>
                    <a:pt x="1913001" y="374400"/>
                  </a:lnTo>
                  <a:lnTo>
                    <a:pt x="0" y="374400"/>
                  </a:lnTo>
                  <a:lnTo>
                    <a:pt x="0" y="0"/>
                  </a:lnTo>
                  <a:close/>
                </a:path>
              </a:pathLst>
            </a:custGeom>
            <a:solidFill>
              <a:schemeClr val="accent2">
                <a:alpha val="8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1903" tIns="0" rIns="121903" bIns="85332" numCol="1" spcCol="1270" anchor="ctr" anchorCtr="0">
              <a:noAutofit/>
            </a:bodyPr>
            <a:lstStyle/>
            <a:p>
              <a:pPr marL="0" marR="0" lvl="0" indent="0" algn="ctr" defTabSz="711046" rtl="0" eaLnBrk="1" fontAlgn="auto" latinLnBrk="0" hangingPunct="1">
                <a:lnSpc>
                  <a:spcPct val="150000"/>
                </a:lnSpc>
                <a:spcBef>
                  <a:spcPct val="0"/>
                </a:spcBef>
                <a:spcAft>
                  <a:spcPct val="350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Semibold"/>
                <a:ea typeface="+mn-ea"/>
                <a:cs typeface="+mn-cs"/>
                <a:sym typeface="Arial"/>
              </a:endParaRPr>
            </a:p>
          </p:txBody>
        </p:sp>
        <p:pic>
          <p:nvPicPr>
            <p:cNvPr id="59" name="Picture 58">
              <a:extLst>
                <a:ext uri="{FF2B5EF4-FFF2-40B4-BE49-F238E27FC236}">
                  <a16:creationId xmlns:a16="http://schemas.microsoft.com/office/drawing/2014/main" id="{5194E99A-9A05-431B-A7C2-521CF0449172}"/>
                </a:ext>
              </a:extLst>
            </p:cNvPr>
            <p:cNvPicPr>
              <a:picLocks noChangeAspect="1"/>
            </p:cNvPicPr>
            <p:nvPr/>
          </p:nvPicPr>
          <p:blipFill rotWithShape="1">
            <a:blip r:embed="rId10"/>
            <a:srcRect l="13882" t="18136" r="13968" b="18508"/>
            <a:stretch/>
          </p:blipFill>
          <p:spPr>
            <a:xfrm>
              <a:off x="9190536" y="4863944"/>
              <a:ext cx="425227" cy="373401"/>
            </a:xfrm>
            <a:prstGeom prst="rect">
              <a:avLst/>
            </a:prstGeom>
          </p:spPr>
        </p:pic>
        <p:sp>
          <p:nvSpPr>
            <p:cNvPr id="70" name="Rectangle 69">
              <a:extLst>
                <a:ext uri="{FF2B5EF4-FFF2-40B4-BE49-F238E27FC236}">
                  <a16:creationId xmlns:a16="http://schemas.microsoft.com/office/drawing/2014/main" id="{966804BD-1009-4B08-9CD9-6CCB746485CF}"/>
                </a:ext>
              </a:extLst>
            </p:cNvPr>
            <p:cNvSpPr/>
            <p:nvPr/>
          </p:nvSpPr>
          <p:spPr>
            <a:xfrm>
              <a:off x="9885737" y="4888763"/>
              <a:ext cx="1289264" cy="318357"/>
            </a:xfrm>
            <a:prstGeom prst="rect">
              <a:avLst/>
            </a:prstGeom>
          </p:spPr>
          <p:txBody>
            <a:bodyPr wrap="none">
              <a:spAutoFit/>
            </a:bodyPr>
            <a:lstStyle/>
            <a:p>
              <a:pPr marL="0" marR="0" lvl="0" indent="0" algn="ctr" defTabSz="770299" rtl="0" eaLnBrk="1" fontAlgn="auto" latinLnBrk="0" hangingPunct="1">
                <a:lnSpc>
                  <a:spcPct val="90000"/>
                </a:lnSpc>
                <a:spcBef>
                  <a:spcPct val="0"/>
                </a:spcBef>
                <a:spcAft>
                  <a:spcPct val="3500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bold"/>
                  <a:ea typeface="+mn-ea"/>
                  <a:cs typeface="Arial"/>
                  <a:sym typeface="Arial"/>
                </a:rPr>
                <a:t>Micrometer</a:t>
              </a:r>
            </a:p>
          </p:txBody>
        </p:sp>
        <p:sp>
          <p:nvSpPr>
            <p:cNvPr id="71" name="Freeform: Shape 71">
              <a:extLst>
                <a:ext uri="{FF2B5EF4-FFF2-40B4-BE49-F238E27FC236}">
                  <a16:creationId xmlns:a16="http://schemas.microsoft.com/office/drawing/2014/main" id="{3365BA5A-6097-4FC5-856D-7DAC1982F73E}"/>
                </a:ext>
              </a:extLst>
            </p:cNvPr>
            <p:cNvSpPr/>
            <p:nvPr/>
          </p:nvSpPr>
          <p:spPr>
            <a:xfrm>
              <a:off x="8943826" y="5390405"/>
              <a:ext cx="2556370" cy="651490"/>
            </a:xfrm>
            <a:custGeom>
              <a:avLst/>
              <a:gdLst>
                <a:gd name="connsiteX0" fmla="*/ 0 w 1920215"/>
                <a:gd name="connsiteY0" fmla="*/ 0 h 2174039"/>
                <a:gd name="connsiteX1" fmla="*/ 1920215 w 1920215"/>
                <a:gd name="connsiteY1" fmla="*/ 0 h 2174039"/>
                <a:gd name="connsiteX2" fmla="*/ 1920215 w 1920215"/>
                <a:gd name="connsiteY2" fmla="*/ 2174039 h 2174039"/>
                <a:gd name="connsiteX3" fmla="*/ 0 w 1920215"/>
                <a:gd name="connsiteY3" fmla="*/ 2174039 h 2174039"/>
                <a:gd name="connsiteX4" fmla="*/ 0 w 1920215"/>
                <a:gd name="connsiteY4" fmla="*/ 0 h 217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15" h="2174039">
                  <a:moveTo>
                    <a:pt x="0" y="0"/>
                  </a:moveTo>
                  <a:lnTo>
                    <a:pt x="1920215" y="0"/>
                  </a:lnTo>
                  <a:lnTo>
                    <a:pt x="1920215" y="2174039"/>
                  </a:lnTo>
                  <a:lnTo>
                    <a:pt x="0" y="2174039"/>
                  </a:lnTo>
                  <a:lnTo>
                    <a:pt x="0" y="0"/>
                  </a:lnTo>
                  <a:close/>
                </a:path>
              </a:pathLst>
            </a:custGeom>
            <a:solidFill>
              <a:schemeClr val="tx2">
                <a:lumMod val="1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2443" tIns="92443" rIns="123257" bIns="138664" numCol="1" spcCol="1270" anchor="t" anchorCtr="0">
              <a:noAutofit/>
            </a:bodyPr>
            <a:lstStyle/>
            <a:p>
              <a:pPr marL="78300" marR="0" lvl="1" indent="0" algn="l" defTabSz="770299" rtl="0" eaLnBrk="1" fontAlgn="auto"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sym typeface="Arial"/>
                </a:rPr>
                <a:t>Monitor</a:t>
              </a:r>
            </a:p>
          </p:txBody>
        </p:sp>
      </p:grpSp>
    </p:spTree>
    <p:extLst>
      <p:ext uri="{BB962C8B-B14F-4D97-AF65-F5344CB8AC3E}">
        <p14:creationId xmlns:p14="http://schemas.microsoft.com/office/powerpoint/2010/main" val="7666822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GitHub&#10;">
            <a:extLst>
              <a:ext uri="{FF2B5EF4-FFF2-40B4-BE49-F238E27FC236}">
                <a16:creationId xmlns:a16="http://schemas.microsoft.com/office/drawing/2014/main" id="{14ED0541-95F5-4064-BE23-F4282630A387}"/>
              </a:ext>
            </a:extLst>
          </p:cNvPr>
          <p:cNvGrpSpPr/>
          <p:nvPr/>
        </p:nvGrpSpPr>
        <p:grpSpPr>
          <a:xfrm>
            <a:off x="627168" y="4766539"/>
            <a:ext cx="1897687" cy="315362"/>
            <a:chOff x="629751" y="5103940"/>
            <a:chExt cx="1935740" cy="321494"/>
          </a:xfrm>
        </p:grpSpPr>
        <p:sp>
          <p:nvSpPr>
            <p:cNvPr id="112" name="TextBox 111">
              <a:extLst>
                <a:ext uri="{FF2B5EF4-FFF2-40B4-BE49-F238E27FC236}">
                  <a16:creationId xmlns:a16="http://schemas.microsoft.com/office/drawing/2014/main" id="{6B5D9AAC-4E75-44AB-B069-56DD32C11956}"/>
                </a:ext>
              </a:extLst>
            </p:cNvPr>
            <p:cNvSpPr txBox="1"/>
            <p:nvPr/>
          </p:nvSpPr>
          <p:spPr>
            <a:xfrm>
              <a:off x="1126435" y="5111502"/>
              <a:ext cx="1439056" cy="313932"/>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GitHub</a:t>
              </a:r>
            </a:p>
          </p:txBody>
        </p:sp>
        <p:pic>
          <p:nvPicPr>
            <p:cNvPr id="19" name="Picture 18">
              <a:extLst>
                <a:ext uri="{FF2B5EF4-FFF2-40B4-BE49-F238E27FC236}">
                  <a16:creationId xmlns:a16="http://schemas.microsoft.com/office/drawing/2014/main" id="{0255E389-5DC1-442E-80BC-48E6EBAC0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751" y="5103940"/>
              <a:ext cx="320040" cy="320040"/>
            </a:xfrm>
            <a:prstGeom prst="rect">
              <a:avLst/>
            </a:prstGeom>
          </p:spPr>
        </p:pic>
      </p:grpSp>
      <p:sp>
        <p:nvSpPr>
          <p:cNvPr id="22" name="TextBox 21">
            <a:extLst>
              <a:ext uri="{FF2B5EF4-FFF2-40B4-BE49-F238E27FC236}">
                <a16:creationId xmlns:a16="http://schemas.microsoft.com/office/drawing/2014/main" id="{04D8BC64-9CF9-4CC8-8B16-F96D1243249C}"/>
              </a:ext>
            </a:extLst>
          </p:cNvPr>
          <p:cNvSpPr txBox="1"/>
          <p:nvPr/>
        </p:nvSpPr>
        <p:spPr>
          <a:xfrm>
            <a:off x="1092106" y="3921677"/>
            <a:ext cx="1410767" cy="307761"/>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Tools</a:t>
            </a:r>
          </a:p>
        </p:txBody>
      </p:sp>
      <p:grpSp>
        <p:nvGrpSpPr>
          <p:cNvPr id="11" name="Group 10" descr="Azure Container Registry&#10;">
            <a:extLst>
              <a:ext uri="{FF2B5EF4-FFF2-40B4-BE49-F238E27FC236}">
                <a16:creationId xmlns:a16="http://schemas.microsoft.com/office/drawing/2014/main" id="{DF377FD7-0004-402F-B487-E64BE3B734FF}"/>
              </a:ext>
            </a:extLst>
          </p:cNvPr>
          <p:cNvGrpSpPr/>
          <p:nvPr/>
        </p:nvGrpSpPr>
        <p:grpSpPr>
          <a:xfrm>
            <a:off x="627166" y="5442700"/>
            <a:ext cx="2176984" cy="525317"/>
            <a:chOff x="629751" y="5739303"/>
            <a:chExt cx="2220638" cy="535531"/>
          </a:xfrm>
        </p:grpSpPr>
        <p:sp>
          <p:nvSpPr>
            <p:cNvPr id="114" name="TextBox 113">
              <a:extLst>
                <a:ext uri="{FF2B5EF4-FFF2-40B4-BE49-F238E27FC236}">
                  <a16:creationId xmlns:a16="http://schemas.microsoft.com/office/drawing/2014/main" id="{21AA4A76-AFA7-41BE-BC7E-CEA0928B2A62}"/>
                </a:ext>
              </a:extLst>
            </p:cNvPr>
            <p:cNvSpPr txBox="1"/>
            <p:nvPr/>
          </p:nvSpPr>
          <p:spPr>
            <a:xfrm>
              <a:off x="1126521" y="5739303"/>
              <a:ext cx="1723868" cy="535531"/>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Container Registry</a:t>
              </a:r>
            </a:p>
          </p:txBody>
        </p:sp>
        <p:pic>
          <p:nvPicPr>
            <p:cNvPr id="23" name="Graphic 22">
              <a:extLst>
                <a:ext uri="{FF2B5EF4-FFF2-40B4-BE49-F238E27FC236}">
                  <a16:creationId xmlns:a16="http://schemas.microsoft.com/office/drawing/2014/main" id="{752F0CE6-5229-41C6-90F0-060A57EA2D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751" y="5830376"/>
              <a:ext cx="320040" cy="320040"/>
            </a:xfrm>
            <a:prstGeom prst="rect">
              <a:avLst/>
            </a:prstGeom>
          </p:spPr>
        </p:pic>
      </p:grpSp>
      <p:sp>
        <p:nvSpPr>
          <p:cNvPr id="201" name="TextBox 200">
            <a:extLst>
              <a:ext uri="{FF2B5EF4-FFF2-40B4-BE49-F238E27FC236}">
                <a16:creationId xmlns:a16="http://schemas.microsoft.com/office/drawing/2014/main" id="{1B605529-5F1F-4567-8D56-8DCE083858B9}"/>
              </a:ext>
            </a:extLst>
          </p:cNvPr>
          <p:cNvSpPr txBox="1"/>
          <p:nvPr/>
        </p:nvSpPr>
        <p:spPr>
          <a:xfrm>
            <a:off x="4189748" y="1591125"/>
            <a:ext cx="2234201" cy="328881"/>
          </a:xfrm>
          <a:prstGeom prst="rect">
            <a:avLst/>
          </a:prstGeom>
          <a:noFill/>
        </p:spPr>
        <p:txBody>
          <a:bodyPr wrap="square" lIns="0" tIns="26893"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Container PaaS</a:t>
            </a:r>
          </a:p>
        </p:txBody>
      </p:sp>
      <p:grpSp>
        <p:nvGrpSpPr>
          <p:cNvPr id="71" name="Group 70" descr="Azure Kubernetes Service&#10;">
            <a:extLst>
              <a:ext uri="{FF2B5EF4-FFF2-40B4-BE49-F238E27FC236}">
                <a16:creationId xmlns:a16="http://schemas.microsoft.com/office/drawing/2014/main" id="{693DF171-E6A0-40D9-9076-49DFFF9C67F9}"/>
              </a:ext>
            </a:extLst>
          </p:cNvPr>
          <p:cNvGrpSpPr/>
          <p:nvPr/>
        </p:nvGrpSpPr>
        <p:grpSpPr>
          <a:xfrm>
            <a:off x="3666751" y="3376666"/>
            <a:ext cx="1090373" cy="1074307"/>
            <a:chOff x="4678438" y="2153668"/>
            <a:chExt cx="571807" cy="571807"/>
          </a:xfrm>
          <a:effectLst>
            <a:glow rad="762000">
              <a:srgbClr val="7030A0">
                <a:alpha val="60000"/>
              </a:srgbClr>
            </a:glow>
          </a:effectLst>
        </p:grpSpPr>
        <p:sp>
          <p:nvSpPr>
            <p:cNvPr id="172" name="Oval 171">
              <a:extLst>
                <a:ext uri="{FF2B5EF4-FFF2-40B4-BE49-F238E27FC236}">
                  <a16:creationId xmlns:a16="http://schemas.microsoft.com/office/drawing/2014/main" id="{A8E6F7E6-20D6-4428-8F0B-8D695D5BA812}"/>
                </a:ext>
              </a:extLst>
            </p:cNvPr>
            <p:cNvSpPr/>
            <p:nvPr/>
          </p:nvSpPr>
          <p:spPr>
            <a:xfrm>
              <a:off x="4678438" y="2153668"/>
              <a:ext cx="571807" cy="571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 name="Graphic 183">
              <a:extLst>
                <a:ext uri="{FF2B5EF4-FFF2-40B4-BE49-F238E27FC236}">
                  <a16:creationId xmlns:a16="http://schemas.microsoft.com/office/drawing/2014/main" id="{DCB81996-7614-41ED-84D1-8484F1055C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4" y="2259358"/>
              <a:ext cx="338206" cy="338206"/>
            </a:xfrm>
            <a:prstGeom prst="rect">
              <a:avLst/>
            </a:prstGeom>
          </p:spPr>
        </p:pic>
      </p:grpSp>
      <p:sp>
        <p:nvSpPr>
          <p:cNvPr id="72" name="TextBox 71">
            <a:extLst>
              <a:ext uri="{FF2B5EF4-FFF2-40B4-BE49-F238E27FC236}">
                <a16:creationId xmlns:a16="http://schemas.microsoft.com/office/drawing/2014/main" id="{0A3F1CD3-BF71-4B94-8DD6-D44F20423EE3}"/>
              </a:ext>
            </a:extLst>
          </p:cNvPr>
          <p:cNvSpPr txBox="1"/>
          <p:nvPr/>
        </p:nvSpPr>
        <p:spPr>
          <a:xfrm>
            <a:off x="3577915" y="4590157"/>
            <a:ext cx="1254995" cy="742246"/>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Kubernetes Service</a:t>
            </a:r>
          </a:p>
        </p:txBody>
      </p:sp>
      <p:grpSp>
        <p:nvGrpSpPr>
          <p:cNvPr id="70" name="Group 69" descr="Azure &#10;Red Hat OpenShift&#10;">
            <a:extLst>
              <a:ext uri="{FF2B5EF4-FFF2-40B4-BE49-F238E27FC236}">
                <a16:creationId xmlns:a16="http://schemas.microsoft.com/office/drawing/2014/main" id="{0E41DB3A-84E6-4333-8215-9E67E441634F}"/>
              </a:ext>
            </a:extLst>
          </p:cNvPr>
          <p:cNvGrpSpPr/>
          <p:nvPr/>
        </p:nvGrpSpPr>
        <p:grpSpPr>
          <a:xfrm>
            <a:off x="6005649" y="3361022"/>
            <a:ext cx="1105593" cy="1105593"/>
            <a:chOff x="6695860" y="2143287"/>
            <a:chExt cx="571807" cy="571807"/>
          </a:xfrm>
          <a:effectLst>
            <a:glow rad="762000">
              <a:schemeClr val="accent3">
                <a:alpha val="60000"/>
              </a:schemeClr>
            </a:glow>
          </a:effectLst>
        </p:grpSpPr>
        <p:sp>
          <p:nvSpPr>
            <p:cNvPr id="173" name="Oval 172">
              <a:extLst>
                <a:ext uri="{FF2B5EF4-FFF2-40B4-BE49-F238E27FC236}">
                  <a16:creationId xmlns:a16="http://schemas.microsoft.com/office/drawing/2014/main" id="{FF228486-1C6B-4E7F-B12C-E41F73DC1B96}"/>
                </a:ext>
              </a:extLst>
            </p:cNvPr>
            <p:cNvSpPr/>
            <p:nvPr/>
          </p:nvSpPr>
          <p:spPr>
            <a:xfrm>
              <a:off x="6695860" y="2143287"/>
              <a:ext cx="571807" cy="571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5" name="Graphic 184">
              <a:extLst>
                <a:ext uri="{FF2B5EF4-FFF2-40B4-BE49-F238E27FC236}">
                  <a16:creationId xmlns:a16="http://schemas.microsoft.com/office/drawing/2014/main" id="{4CFABB30-2FD6-4B87-A7C2-C0569F07BEBD}"/>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7203" t="2075" r="8005" b="25017"/>
            <a:stretch/>
          </p:blipFill>
          <p:spPr>
            <a:xfrm>
              <a:off x="6812661" y="2273875"/>
              <a:ext cx="338206" cy="310625"/>
            </a:xfrm>
            <a:prstGeom prst="rect">
              <a:avLst/>
            </a:prstGeom>
          </p:spPr>
        </p:pic>
      </p:grpSp>
      <p:sp>
        <p:nvSpPr>
          <p:cNvPr id="189" name="TextBox 188">
            <a:extLst>
              <a:ext uri="{FF2B5EF4-FFF2-40B4-BE49-F238E27FC236}">
                <a16:creationId xmlns:a16="http://schemas.microsoft.com/office/drawing/2014/main" id="{7661E8BD-818A-42ED-8AF7-FBEBD6B29FA7}"/>
              </a:ext>
            </a:extLst>
          </p:cNvPr>
          <p:cNvSpPr txBox="1"/>
          <p:nvPr/>
        </p:nvSpPr>
        <p:spPr>
          <a:xfrm>
            <a:off x="5930948" y="4570008"/>
            <a:ext cx="1254995" cy="742246"/>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t>
            </a:r>
            <a:b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Red Hat OpenShift</a:t>
            </a:r>
          </a:p>
        </p:txBody>
      </p:sp>
      <p:sp>
        <p:nvSpPr>
          <p:cNvPr id="31" name="TextBox 30">
            <a:extLst>
              <a:ext uri="{FF2B5EF4-FFF2-40B4-BE49-F238E27FC236}">
                <a16:creationId xmlns:a16="http://schemas.microsoft.com/office/drawing/2014/main" id="{B0EFC4E0-182A-4788-8EB9-80E6F051E2A6}"/>
              </a:ext>
            </a:extLst>
          </p:cNvPr>
          <p:cNvSpPr txBox="1"/>
          <p:nvPr/>
        </p:nvSpPr>
        <p:spPr>
          <a:xfrm>
            <a:off x="8631116" y="1591125"/>
            <a:ext cx="2234201" cy="328881"/>
          </a:xfrm>
          <a:prstGeom prst="rect">
            <a:avLst/>
          </a:prstGeom>
          <a:noFill/>
        </p:spPr>
        <p:txBody>
          <a:bodyPr wrap="square" lIns="0" tIns="26893"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Platform</a:t>
            </a:r>
          </a:p>
        </p:txBody>
      </p:sp>
      <p:sp>
        <p:nvSpPr>
          <p:cNvPr id="29" name="TextBox 28">
            <a:extLst>
              <a:ext uri="{FF2B5EF4-FFF2-40B4-BE49-F238E27FC236}">
                <a16:creationId xmlns:a16="http://schemas.microsoft.com/office/drawing/2014/main" id="{13631CFF-BAB7-4795-ACAD-AEE33FAD2AE7}"/>
              </a:ext>
            </a:extLst>
          </p:cNvPr>
          <p:cNvSpPr txBox="1"/>
          <p:nvPr/>
        </p:nvSpPr>
        <p:spPr>
          <a:xfrm>
            <a:off x="521265" y="1594116"/>
            <a:ext cx="2234201" cy="328881"/>
          </a:xfrm>
          <a:prstGeom prst="rect">
            <a:avLst/>
          </a:prstGeom>
          <a:noFill/>
        </p:spPr>
        <p:txBody>
          <a:bodyPr wrap="square" lIns="0" tIns="26893"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Development Tools</a:t>
            </a:r>
          </a:p>
        </p:txBody>
      </p:sp>
      <p:sp>
        <p:nvSpPr>
          <p:cNvPr id="7" name="Title 6">
            <a:extLst>
              <a:ext uri="{FF2B5EF4-FFF2-40B4-BE49-F238E27FC236}">
                <a16:creationId xmlns:a16="http://schemas.microsoft.com/office/drawing/2014/main" id="{492C13E2-848C-411F-9FAD-236EC79390DE}"/>
              </a:ext>
            </a:extLst>
          </p:cNvPr>
          <p:cNvSpPr>
            <a:spLocks noGrp="1"/>
          </p:cNvSpPr>
          <p:nvPr>
            <p:ph type="title"/>
          </p:nvPr>
        </p:nvSpPr>
        <p:spPr>
          <a:xfrm>
            <a:off x="588279" y="458037"/>
            <a:ext cx="11018555" cy="886525"/>
          </a:xfrm>
        </p:spPr>
        <p:txBody>
          <a:bodyPr/>
          <a:lstStyle/>
          <a:p>
            <a:r>
              <a:rPr lang="en-US" sz="3800"/>
              <a:t>Modernize your Java applications using containers</a:t>
            </a:r>
            <a:br>
              <a:rPr lang="en-US"/>
            </a:br>
            <a:r>
              <a:rPr lang="en-US" sz="2000" spc="-98">
                <a:ln>
                  <a:noFill/>
                </a:ln>
                <a:gradFill>
                  <a:gsLst>
                    <a:gs pos="2917">
                      <a:srgbClr val="FFFFFF"/>
                    </a:gs>
                    <a:gs pos="28000">
                      <a:srgbClr val="FFFFFF"/>
                    </a:gs>
                  </a:gsLst>
                  <a:lin ang="5400000" scaled="0"/>
                </a:gradFill>
                <a:cs typeface="+mn-cs"/>
              </a:rPr>
              <a:t>Choose from a variety of tools, orchestrators, and platform services</a:t>
            </a:r>
            <a:endParaRPr lang="en-US" sz="1961" spc="-98">
              <a:ln>
                <a:noFill/>
              </a:ln>
              <a:gradFill>
                <a:gsLst>
                  <a:gs pos="2917">
                    <a:srgbClr val="FFFFFF"/>
                  </a:gs>
                  <a:gs pos="28000">
                    <a:srgbClr val="FFFFFF"/>
                  </a:gs>
                </a:gsLst>
                <a:lin ang="5400000" scaled="0"/>
              </a:gradFill>
              <a:cs typeface="+mn-cs"/>
            </a:endParaRPr>
          </a:p>
        </p:txBody>
      </p:sp>
      <p:sp>
        <p:nvSpPr>
          <p:cNvPr id="1037" name="TextBox 1036">
            <a:extLst>
              <a:ext uri="{FF2B5EF4-FFF2-40B4-BE49-F238E27FC236}">
                <a16:creationId xmlns:a16="http://schemas.microsoft.com/office/drawing/2014/main" id="{D31394C4-5016-49A3-B329-726DB6532667}"/>
              </a:ext>
            </a:extLst>
          </p:cNvPr>
          <p:cNvSpPr txBox="1"/>
          <p:nvPr/>
        </p:nvSpPr>
        <p:spPr>
          <a:xfrm>
            <a:off x="8597342" y="5164003"/>
            <a:ext cx="3232811" cy="525004"/>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Arc</a:t>
            </a:r>
            <a:br>
              <a:rPr kumimoji="0" lang="en-US" sz="1568"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Management across environments</a:t>
            </a:r>
          </a:p>
        </p:txBody>
      </p:sp>
      <p:grpSp>
        <p:nvGrpSpPr>
          <p:cNvPr id="1038" name="Group 1037" descr="Azure Arc">
            <a:extLst>
              <a:ext uri="{FF2B5EF4-FFF2-40B4-BE49-F238E27FC236}">
                <a16:creationId xmlns:a16="http://schemas.microsoft.com/office/drawing/2014/main" id="{21807D36-AA9B-4C8D-88B2-9560EF14B191}"/>
              </a:ext>
            </a:extLst>
          </p:cNvPr>
          <p:cNvGrpSpPr/>
          <p:nvPr/>
        </p:nvGrpSpPr>
        <p:grpSpPr>
          <a:xfrm>
            <a:off x="7831485" y="5164002"/>
            <a:ext cx="623741" cy="623741"/>
            <a:chOff x="4609740" y="6040326"/>
            <a:chExt cx="636248" cy="636248"/>
          </a:xfrm>
        </p:grpSpPr>
        <p:sp>
          <p:nvSpPr>
            <p:cNvPr id="1031" name="Oval 1030">
              <a:extLst>
                <a:ext uri="{FF2B5EF4-FFF2-40B4-BE49-F238E27FC236}">
                  <a16:creationId xmlns:a16="http://schemas.microsoft.com/office/drawing/2014/main" id="{834AC74A-E445-4F21-A903-68AF3B7053C2}"/>
                </a:ext>
              </a:extLst>
            </p:cNvPr>
            <p:cNvSpPr/>
            <p:nvPr/>
          </p:nvSpPr>
          <p:spPr>
            <a:xfrm>
              <a:off x="4609740" y="6040326"/>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 name="Picture 65" descr="A close up of a sign&#10;&#10;Description automatically generated">
              <a:extLst>
                <a:ext uri="{FF2B5EF4-FFF2-40B4-BE49-F238E27FC236}">
                  <a16:creationId xmlns:a16="http://schemas.microsoft.com/office/drawing/2014/main" id="{7C5A26D8-F1EB-4107-81AE-71064F8ED54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1"/>
            <a:stretch/>
          </p:blipFill>
          <p:spPr>
            <a:xfrm>
              <a:off x="4739759" y="6185064"/>
              <a:ext cx="376210" cy="346773"/>
            </a:xfrm>
            <a:prstGeom prst="rect">
              <a:avLst/>
            </a:prstGeom>
          </p:spPr>
        </p:pic>
      </p:grpSp>
      <p:grpSp>
        <p:nvGrpSpPr>
          <p:cNvPr id="24" name="Group 23" descr="Active Directory&#10;">
            <a:extLst>
              <a:ext uri="{FF2B5EF4-FFF2-40B4-BE49-F238E27FC236}">
                <a16:creationId xmlns:a16="http://schemas.microsoft.com/office/drawing/2014/main" id="{D9216468-EE55-4E13-8A55-9E5E6B0ADC09}"/>
              </a:ext>
            </a:extLst>
          </p:cNvPr>
          <p:cNvGrpSpPr/>
          <p:nvPr/>
        </p:nvGrpSpPr>
        <p:grpSpPr>
          <a:xfrm>
            <a:off x="7993987" y="2254146"/>
            <a:ext cx="1075710" cy="1171133"/>
            <a:chOff x="3240326" y="2140056"/>
            <a:chExt cx="1097280" cy="1194616"/>
          </a:xfrm>
        </p:grpSpPr>
        <p:grpSp>
          <p:nvGrpSpPr>
            <p:cNvPr id="144" name="Group 143">
              <a:extLst>
                <a:ext uri="{FF2B5EF4-FFF2-40B4-BE49-F238E27FC236}">
                  <a16:creationId xmlns:a16="http://schemas.microsoft.com/office/drawing/2014/main" id="{EF37275A-57EB-487E-90C7-15B8D8BB1BEC}"/>
                </a:ext>
              </a:extLst>
            </p:cNvPr>
            <p:cNvGrpSpPr/>
            <p:nvPr/>
          </p:nvGrpSpPr>
          <p:grpSpPr>
            <a:xfrm>
              <a:off x="3470842" y="2140056"/>
              <a:ext cx="636248" cy="636248"/>
              <a:chOff x="7091838" y="6241102"/>
              <a:chExt cx="365760" cy="365760"/>
            </a:xfrm>
          </p:grpSpPr>
          <p:sp>
            <p:nvSpPr>
              <p:cNvPr id="151" name="Oval 150">
                <a:extLst>
                  <a:ext uri="{FF2B5EF4-FFF2-40B4-BE49-F238E27FC236}">
                    <a16:creationId xmlns:a16="http://schemas.microsoft.com/office/drawing/2014/main" id="{70340559-2014-417E-9001-4FCE0129A92E}"/>
                  </a:ext>
                </a:extLst>
              </p:cNvPr>
              <p:cNvSpPr/>
              <p:nvPr/>
            </p:nvSpPr>
            <p:spPr>
              <a:xfrm>
                <a:off x="7091838" y="6241102"/>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2" name="Graphic 151">
                <a:extLst>
                  <a:ext uri="{FF2B5EF4-FFF2-40B4-BE49-F238E27FC236}">
                    <a16:creationId xmlns:a16="http://schemas.microsoft.com/office/drawing/2014/main" id="{AE6EFCDD-01E4-46CC-8112-DDAA3D81BC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60419" y="6309682"/>
                <a:ext cx="228600" cy="228600"/>
              </a:xfrm>
              <a:prstGeom prst="rect">
                <a:avLst/>
              </a:prstGeom>
            </p:spPr>
          </p:pic>
        </p:grpSp>
        <p:sp>
          <p:nvSpPr>
            <p:cNvPr id="52" name="TextBox 51">
              <a:extLst>
                <a:ext uri="{FF2B5EF4-FFF2-40B4-BE49-F238E27FC236}">
                  <a16:creationId xmlns:a16="http://schemas.microsoft.com/office/drawing/2014/main" id="{CC21A9D2-10F4-4A33-9A4B-CC78D90C876A}"/>
                </a:ext>
              </a:extLst>
            </p:cNvPr>
            <p:cNvSpPr txBox="1"/>
            <p:nvPr/>
          </p:nvSpPr>
          <p:spPr>
            <a:xfrm>
              <a:off x="3240326" y="2799141"/>
              <a:ext cx="1097280" cy="535531"/>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Active Directory</a:t>
              </a:r>
            </a:p>
          </p:txBody>
        </p:sp>
      </p:grpSp>
      <p:grpSp>
        <p:nvGrpSpPr>
          <p:cNvPr id="25" name="Group 24" descr="Azure Policy&#10;">
            <a:extLst>
              <a:ext uri="{FF2B5EF4-FFF2-40B4-BE49-F238E27FC236}">
                <a16:creationId xmlns:a16="http://schemas.microsoft.com/office/drawing/2014/main" id="{60883CB6-52CC-4424-B750-7DB6387CBEA8}"/>
              </a:ext>
            </a:extLst>
          </p:cNvPr>
          <p:cNvGrpSpPr/>
          <p:nvPr/>
        </p:nvGrpSpPr>
        <p:grpSpPr>
          <a:xfrm>
            <a:off x="8847090" y="2254146"/>
            <a:ext cx="1075710" cy="1171133"/>
            <a:chOff x="4045274" y="2140056"/>
            <a:chExt cx="1097280" cy="1194616"/>
          </a:xfrm>
        </p:grpSpPr>
        <p:grpSp>
          <p:nvGrpSpPr>
            <p:cNvPr id="145" name="Group 144">
              <a:extLst>
                <a:ext uri="{FF2B5EF4-FFF2-40B4-BE49-F238E27FC236}">
                  <a16:creationId xmlns:a16="http://schemas.microsoft.com/office/drawing/2014/main" id="{69A2BE79-A415-4F2F-AC52-02B6F11568FB}"/>
                </a:ext>
              </a:extLst>
            </p:cNvPr>
            <p:cNvGrpSpPr/>
            <p:nvPr/>
          </p:nvGrpSpPr>
          <p:grpSpPr>
            <a:xfrm>
              <a:off x="4275790" y="2140056"/>
              <a:ext cx="636248" cy="636248"/>
              <a:chOff x="7313505" y="6644182"/>
              <a:chExt cx="365760" cy="365760"/>
            </a:xfrm>
          </p:grpSpPr>
          <p:sp>
            <p:nvSpPr>
              <p:cNvPr id="149" name="Oval 148">
                <a:extLst>
                  <a:ext uri="{FF2B5EF4-FFF2-40B4-BE49-F238E27FC236}">
                    <a16:creationId xmlns:a16="http://schemas.microsoft.com/office/drawing/2014/main" id="{EC2A0A94-FDF2-4CA5-A60E-D78FA6A73544}"/>
                  </a:ext>
                </a:extLst>
              </p:cNvPr>
              <p:cNvSpPr/>
              <p:nvPr/>
            </p:nvSpPr>
            <p:spPr>
              <a:xfrm>
                <a:off x="7313505" y="6644182"/>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0" name="Graphic 149">
                <a:extLst>
                  <a:ext uri="{FF2B5EF4-FFF2-40B4-BE49-F238E27FC236}">
                    <a16:creationId xmlns:a16="http://schemas.microsoft.com/office/drawing/2014/main" id="{BD69D30C-2322-4045-B2B1-C2BC5E699B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82085" y="6712764"/>
                <a:ext cx="228600" cy="228600"/>
              </a:xfrm>
              <a:prstGeom prst="rect">
                <a:avLst/>
              </a:prstGeom>
            </p:spPr>
          </p:pic>
        </p:grpSp>
        <p:sp>
          <p:nvSpPr>
            <p:cNvPr id="157" name="TextBox 156">
              <a:extLst>
                <a:ext uri="{FF2B5EF4-FFF2-40B4-BE49-F238E27FC236}">
                  <a16:creationId xmlns:a16="http://schemas.microsoft.com/office/drawing/2014/main" id="{C1990140-BFCE-455F-8243-1EEFBC1D81CF}"/>
                </a:ext>
              </a:extLst>
            </p:cNvPr>
            <p:cNvSpPr txBox="1"/>
            <p:nvPr/>
          </p:nvSpPr>
          <p:spPr>
            <a:xfrm>
              <a:off x="4045274" y="2799141"/>
              <a:ext cx="1097280" cy="535531"/>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Policy</a:t>
              </a:r>
            </a:p>
          </p:txBody>
        </p:sp>
      </p:grpSp>
      <p:grpSp>
        <p:nvGrpSpPr>
          <p:cNvPr id="26" name="Group 25" descr="Security Center&#10;">
            <a:extLst>
              <a:ext uri="{FF2B5EF4-FFF2-40B4-BE49-F238E27FC236}">
                <a16:creationId xmlns:a16="http://schemas.microsoft.com/office/drawing/2014/main" id="{572F6092-0AF3-40F4-BCFE-C2ED9F98BBF4}"/>
              </a:ext>
            </a:extLst>
          </p:cNvPr>
          <p:cNvGrpSpPr/>
          <p:nvPr/>
        </p:nvGrpSpPr>
        <p:grpSpPr>
          <a:xfrm>
            <a:off x="9700192" y="2254146"/>
            <a:ext cx="1075710" cy="1171133"/>
            <a:chOff x="4720028" y="2140056"/>
            <a:chExt cx="1097280" cy="1194616"/>
          </a:xfrm>
        </p:grpSpPr>
        <p:grpSp>
          <p:nvGrpSpPr>
            <p:cNvPr id="143" name="Group 142">
              <a:extLst>
                <a:ext uri="{FF2B5EF4-FFF2-40B4-BE49-F238E27FC236}">
                  <a16:creationId xmlns:a16="http://schemas.microsoft.com/office/drawing/2014/main" id="{A9A9F1F0-B7DB-40E3-BDEA-2948B0780613}"/>
                </a:ext>
              </a:extLst>
            </p:cNvPr>
            <p:cNvGrpSpPr/>
            <p:nvPr/>
          </p:nvGrpSpPr>
          <p:grpSpPr>
            <a:xfrm>
              <a:off x="4950544" y="2140056"/>
              <a:ext cx="636248" cy="636248"/>
              <a:chOff x="7535169" y="6241101"/>
              <a:chExt cx="365760" cy="365760"/>
            </a:xfrm>
          </p:grpSpPr>
          <p:sp>
            <p:nvSpPr>
              <p:cNvPr id="153" name="Oval 152">
                <a:extLst>
                  <a:ext uri="{FF2B5EF4-FFF2-40B4-BE49-F238E27FC236}">
                    <a16:creationId xmlns:a16="http://schemas.microsoft.com/office/drawing/2014/main" id="{57E26EAF-58AC-4243-81F6-775AC20ABD27}"/>
                  </a:ext>
                </a:extLst>
              </p:cNvPr>
              <p:cNvSpPr/>
              <p:nvPr/>
            </p:nvSpPr>
            <p:spPr>
              <a:xfrm>
                <a:off x="7535169" y="6241101"/>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4" name="Graphic 153">
                <a:extLst>
                  <a:ext uri="{FF2B5EF4-FFF2-40B4-BE49-F238E27FC236}">
                    <a16:creationId xmlns:a16="http://schemas.microsoft.com/office/drawing/2014/main" id="{2E8301DB-428D-4373-9783-6F230A8E6A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03749" y="6309682"/>
                <a:ext cx="228600" cy="228600"/>
              </a:xfrm>
              <a:prstGeom prst="rect">
                <a:avLst/>
              </a:prstGeom>
            </p:spPr>
          </p:pic>
        </p:grpSp>
        <p:sp>
          <p:nvSpPr>
            <p:cNvPr id="158" name="TextBox 157">
              <a:extLst>
                <a:ext uri="{FF2B5EF4-FFF2-40B4-BE49-F238E27FC236}">
                  <a16:creationId xmlns:a16="http://schemas.microsoft.com/office/drawing/2014/main" id="{66177349-58BB-4AE7-8B09-98C4ECB6C9E0}"/>
                </a:ext>
              </a:extLst>
            </p:cNvPr>
            <p:cNvSpPr txBox="1"/>
            <p:nvPr/>
          </p:nvSpPr>
          <p:spPr>
            <a:xfrm>
              <a:off x="4720028" y="2799141"/>
              <a:ext cx="1097280" cy="535531"/>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Security Center</a:t>
              </a:r>
            </a:p>
          </p:txBody>
        </p:sp>
      </p:grpSp>
      <p:grpSp>
        <p:nvGrpSpPr>
          <p:cNvPr id="27" name="Group 26" descr="Key &#10;Vault&#10;">
            <a:extLst>
              <a:ext uri="{FF2B5EF4-FFF2-40B4-BE49-F238E27FC236}">
                <a16:creationId xmlns:a16="http://schemas.microsoft.com/office/drawing/2014/main" id="{8388B229-6A18-44ED-A33F-C555C16D9E2E}"/>
              </a:ext>
            </a:extLst>
          </p:cNvPr>
          <p:cNvGrpSpPr/>
          <p:nvPr/>
        </p:nvGrpSpPr>
        <p:grpSpPr>
          <a:xfrm>
            <a:off x="10553295" y="2254146"/>
            <a:ext cx="1075710" cy="1171133"/>
            <a:chOff x="5786844" y="2140056"/>
            <a:chExt cx="1097280" cy="1194616"/>
          </a:xfrm>
        </p:grpSpPr>
        <p:grpSp>
          <p:nvGrpSpPr>
            <p:cNvPr id="146" name="Group 145">
              <a:extLst>
                <a:ext uri="{FF2B5EF4-FFF2-40B4-BE49-F238E27FC236}">
                  <a16:creationId xmlns:a16="http://schemas.microsoft.com/office/drawing/2014/main" id="{A6C20300-E4B4-4BCC-B895-FE74D3819DD6}"/>
                </a:ext>
              </a:extLst>
            </p:cNvPr>
            <p:cNvGrpSpPr/>
            <p:nvPr/>
          </p:nvGrpSpPr>
          <p:grpSpPr>
            <a:xfrm>
              <a:off x="6017360" y="2140056"/>
              <a:ext cx="636248" cy="636248"/>
              <a:chOff x="8103955" y="5743093"/>
              <a:chExt cx="365760" cy="365760"/>
            </a:xfrm>
          </p:grpSpPr>
          <p:sp>
            <p:nvSpPr>
              <p:cNvPr id="147" name="Oval 146">
                <a:extLst>
                  <a:ext uri="{FF2B5EF4-FFF2-40B4-BE49-F238E27FC236}">
                    <a16:creationId xmlns:a16="http://schemas.microsoft.com/office/drawing/2014/main" id="{81416620-7904-45C1-8B79-03CA8C7292A0}"/>
                  </a:ext>
                </a:extLst>
              </p:cNvPr>
              <p:cNvSpPr/>
              <p:nvPr/>
            </p:nvSpPr>
            <p:spPr>
              <a:xfrm>
                <a:off x="8103955" y="5743093"/>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8" name="Graphic 147">
                <a:extLst>
                  <a:ext uri="{FF2B5EF4-FFF2-40B4-BE49-F238E27FC236}">
                    <a16:creationId xmlns:a16="http://schemas.microsoft.com/office/drawing/2014/main" id="{9FBD74DF-3B7D-4A53-9CEB-EC1ADBAEAFB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172535" y="5811673"/>
                <a:ext cx="228600" cy="228600"/>
              </a:xfrm>
              <a:prstGeom prst="rect">
                <a:avLst/>
              </a:prstGeom>
            </p:spPr>
          </p:pic>
        </p:grpSp>
        <p:sp>
          <p:nvSpPr>
            <p:cNvPr id="159" name="TextBox 158">
              <a:extLst>
                <a:ext uri="{FF2B5EF4-FFF2-40B4-BE49-F238E27FC236}">
                  <a16:creationId xmlns:a16="http://schemas.microsoft.com/office/drawing/2014/main" id="{93F8CF12-943F-4E45-9CAC-258F92CC09C8}"/>
                </a:ext>
              </a:extLst>
            </p:cNvPr>
            <p:cNvSpPr txBox="1"/>
            <p:nvPr/>
          </p:nvSpPr>
          <p:spPr>
            <a:xfrm>
              <a:off x="5786844" y="2799141"/>
              <a:ext cx="1097280" cy="535531"/>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a:t>
              </a:r>
              <a:b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Vault</a:t>
              </a:r>
            </a:p>
          </p:txBody>
        </p:sp>
      </p:grpSp>
      <p:grpSp>
        <p:nvGrpSpPr>
          <p:cNvPr id="28" name="Group 27" descr="Azure Advisor&#10;">
            <a:extLst>
              <a:ext uri="{FF2B5EF4-FFF2-40B4-BE49-F238E27FC236}">
                <a16:creationId xmlns:a16="http://schemas.microsoft.com/office/drawing/2014/main" id="{36FF9F56-7BE0-4360-906C-BB774CCF53FA}"/>
              </a:ext>
            </a:extLst>
          </p:cNvPr>
          <p:cNvGrpSpPr/>
          <p:nvPr/>
        </p:nvGrpSpPr>
        <p:grpSpPr>
          <a:xfrm>
            <a:off x="10549731" y="3561538"/>
            <a:ext cx="1075710" cy="1171133"/>
            <a:chOff x="6649722" y="2140056"/>
            <a:chExt cx="1097280" cy="1194616"/>
          </a:xfrm>
        </p:grpSpPr>
        <p:grpSp>
          <p:nvGrpSpPr>
            <p:cNvPr id="16" name="Group 15">
              <a:extLst>
                <a:ext uri="{FF2B5EF4-FFF2-40B4-BE49-F238E27FC236}">
                  <a16:creationId xmlns:a16="http://schemas.microsoft.com/office/drawing/2014/main" id="{3981D8BD-2E4B-4D44-BAC8-24B89A0CCA08}"/>
                </a:ext>
              </a:extLst>
            </p:cNvPr>
            <p:cNvGrpSpPr/>
            <p:nvPr/>
          </p:nvGrpSpPr>
          <p:grpSpPr>
            <a:xfrm>
              <a:off x="6880238" y="2140056"/>
              <a:ext cx="636248" cy="636248"/>
              <a:chOff x="6749734" y="2140056"/>
              <a:chExt cx="636248" cy="636248"/>
            </a:xfrm>
          </p:grpSpPr>
          <p:sp>
            <p:nvSpPr>
              <p:cNvPr id="15" name="Oval 14">
                <a:extLst>
                  <a:ext uri="{FF2B5EF4-FFF2-40B4-BE49-F238E27FC236}">
                    <a16:creationId xmlns:a16="http://schemas.microsoft.com/office/drawing/2014/main" id="{8D52B675-8542-4D2D-BBED-521C08B1F990}"/>
                  </a:ext>
                </a:extLst>
              </p:cNvPr>
              <p:cNvSpPr/>
              <p:nvPr/>
            </p:nvSpPr>
            <p:spPr>
              <a:xfrm>
                <a:off x="6749734" y="2140056"/>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a:extLst>
                  <a:ext uri="{FF2B5EF4-FFF2-40B4-BE49-F238E27FC236}">
                    <a16:creationId xmlns:a16="http://schemas.microsoft.com/office/drawing/2014/main" id="{C9BDB61C-DD2A-4D36-8540-D7B8110A15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07837" y="2288379"/>
                <a:ext cx="355927" cy="355927"/>
              </a:xfrm>
              <a:prstGeom prst="rect">
                <a:avLst/>
              </a:prstGeom>
            </p:spPr>
          </p:pic>
        </p:grpSp>
        <p:sp>
          <p:nvSpPr>
            <p:cNvPr id="17" name="TextBox 16">
              <a:extLst>
                <a:ext uri="{FF2B5EF4-FFF2-40B4-BE49-F238E27FC236}">
                  <a16:creationId xmlns:a16="http://schemas.microsoft.com/office/drawing/2014/main" id="{5B1A246A-8959-45D9-BF2B-DF267C217FC0}"/>
                </a:ext>
              </a:extLst>
            </p:cNvPr>
            <p:cNvSpPr txBox="1"/>
            <p:nvPr/>
          </p:nvSpPr>
          <p:spPr>
            <a:xfrm>
              <a:off x="6649722" y="2799141"/>
              <a:ext cx="1097280" cy="535531"/>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Advisor</a:t>
              </a:r>
            </a:p>
          </p:txBody>
        </p:sp>
      </p:grpSp>
      <p:cxnSp>
        <p:nvCxnSpPr>
          <p:cNvPr id="12" name="Straight Connector 11">
            <a:extLst>
              <a:ext uri="{FF2B5EF4-FFF2-40B4-BE49-F238E27FC236}">
                <a16:creationId xmlns:a16="http://schemas.microsoft.com/office/drawing/2014/main" id="{86294225-55B9-4124-A564-7BBBA61B46E5}"/>
              </a:ext>
              <a:ext uri="{C183D7F6-B498-43B3-948B-1728B52AA6E4}">
                <adec:decorative xmlns:adec="http://schemas.microsoft.com/office/drawing/2017/decorative" val="1"/>
              </a:ext>
            </a:extLst>
          </p:cNvPr>
          <p:cNvCxnSpPr>
            <a:cxnSpLocks/>
          </p:cNvCxnSpPr>
          <p:nvPr/>
        </p:nvCxnSpPr>
        <p:spPr>
          <a:xfrm>
            <a:off x="7808610" y="4888588"/>
            <a:ext cx="4006935" cy="0"/>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TextBox 1">
            <a:extLst>
              <a:ext uri="{FF2B5EF4-FFF2-40B4-BE49-F238E27FC236}">
                <a16:creationId xmlns:a16="http://schemas.microsoft.com/office/drawing/2014/main" id="{D29ACA80-DBB7-42D8-8E00-C91C41B3A106}"/>
              </a:ext>
            </a:extLst>
          </p:cNvPr>
          <p:cNvSpPr txBox="1"/>
          <p:nvPr/>
        </p:nvSpPr>
        <p:spPr>
          <a:xfrm>
            <a:off x="1100851" y="3175552"/>
            <a:ext cx="1424004" cy="307761"/>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Docker</a:t>
            </a:r>
          </a:p>
        </p:txBody>
      </p:sp>
      <p:sp>
        <p:nvSpPr>
          <p:cNvPr id="8" name="TextBox 7">
            <a:extLst>
              <a:ext uri="{FF2B5EF4-FFF2-40B4-BE49-F238E27FC236}">
                <a16:creationId xmlns:a16="http://schemas.microsoft.com/office/drawing/2014/main" id="{9B5E7AF6-2365-49BD-A985-875A2BE931EB}"/>
              </a:ext>
            </a:extLst>
          </p:cNvPr>
          <p:cNvSpPr txBox="1"/>
          <p:nvPr/>
        </p:nvSpPr>
        <p:spPr>
          <a:xfrm>
            <a:off x="1114088" y="2424782"/>
            <a:ext cx="1410767" cy="307761"/>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IDEs</a:t>
            </a:r>
          </a:p>
        </p:txBody>
      </p:sp>
      <p:pic>
        <p:nvPicPr>
          <p:cNvPr id="1026" name="Picture 2" descr="IntelliJ IDEA icon">
            <a:extLst>
              <a:ext uri="{FF2B5EF4-FFF2-40B4-BE49-F238E27FC236}">
                <a16:creationId xmlns:a16="http://schemas.microsoft.com/office/drawing/2014/main" id="{83D123EE-F00F-4510-B6AF-4B2B8B08CE9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68358" y="2385818"/>
            <a:ext cx="385691" cy="385691"/>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descr="Cognitive Services&#10;">
            <a:extLst>
              <a:ext uri="{FF2B5EF4-FFF2-40B4-BE49-F238E27FC236}">
                <a16:creationId xmlns:a16="http://schemas.microsoft.com/office/drawing/2014/main" id="{BAF55A57-9952-4DB4-841F-4F3371C08B5F}"/>
              </a:ext>
            </a:extLst>
          </p:cNvPr>
          <p:cNvGrpSpPr/>
          <p:nvPr/>
        </p:nvGrpSpPr>
        <p:grpSpPr>
          <a:xfrm>
            <a:off x="8829966" y="3567168"/>
            <a:ext cx="1075710" cy="1171132"/>
            <a:chOff x="5786844" y="2140056"/>
            <a:chExt cx="1097280" cy="1194616"/>
          </a:xfrm>
        </p:grpSpPr>
        <p:sp>
          <p:nvSpPr>
            <p:cNvPr id="81" name="Oval 80">
              <a:extLst>
                <a:ext uri="{FF2B5EF4-FFF2-40B4-BE49-F238E27FC236}">
                  <a16:creationId xmlns:a16="http://schemas.microsoft.com/office/drawing/2014/main" id="{6684FE88-2AD6-4BCD-8813-F86A3583FBFB}"/>
                </a:ext>
              </a:extLst>
            </p:cNvPr>
            <p:cNvSpPr/>
            <p:nvPr/>
          </p:nvSpPr>
          <p:spPr>
            <a:xfrm>
              <a:off x="6017360" y="2140056"/>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10FBFB8D-36E6-47DA-A870-581BBBE559DE}"/>
                </a:ext>
              </a:extLst>
            </p:cNvPr>
            <p:cNvSpPr txBox="1"/>
            <p:nvPr/>
          </p:nvSpPr>
          <p:spPr>
            <a:xfrm>
              <a:off x="5786844" y="2799141"/>
              <a:ext cx="1097280" cy="535531"/>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Cognitive Services</a:t>
              </a:r>
            </a:p>
          </p:txBody>
        </p:sp>
      </p:grpSp>
      <p:grpSp>
        <p:nvGrpSpPr>
          <p:cNvPr id="36" name="Group 35" descr="Azure Monitor&#10;">
            <a:extLst>
              <a:ext uri="{FF2B5EF4-FFF2-40B4-BE49-F238E27FC236}">
                <a16:creationId xmlns:a16="http://schemas.microsoft.com/office/drawing/2014/main" id="{2BB50AB8-C5D9-41E3-817C-E8B3F5BB6EF0}"/>
              </a:ext>
            </a:extLst>
          </p:cNvPr>
          <p:cNvGrpSpPr/>
          <p:nvPr/>
        </p:nvGrpSpPr>
        <p:grpSpPr>
          <a:xfrm>
            <a:off x="7981187" y="3564500"/>
            <a:ext cx="1075710" cy="1171133"/>
            <a:chOff x="8141226" y="3646765"/>
            <a:chExt cx="1097280" cy="1194616"/>
          </a:xfrm>
        </p:grpSpPr>
        <p:grpSp>
          <p:nvGrpSpPr>
            <p:cNvPr id="73" name="Group 72">
              <a:extLst>
                <a:ext uri="{FF2B5EF4-FFF2-40B4-BE49-F238E27FC236}">
                  <a16:creationId xmlns:a16="http://schemas.microsoft.com/office/drawing/2014/main" id="{D973DC0A-B2F3-4033-9EE2-09EF675375EE}"/>
                </a:ext>
              </a:extLst>
            </p:cNvPr>
            <p:cNvGrpSpPr/>
            <p:nvPr/>
          </p:nvGrpSpPr>
          <p:grpSpPr>
            <a:xfrm>
              <a:off x="8141226" y="3646765"/>
              <a:ext cx="1097280" cy="1194616"/>
              <a:chOff x="5786844" y="2140056"/>
              <a:chExt cx="1097280" cy="1194616"/>
            </a:xfrm>
          </p:grpSpPr>
          <p:sp>
            <p:nvSpPr>
              <p:cNvPr id="76" name="Oval 75">
                <a:extLst>
                  <a:ext uri="{FF2B5EF4-FFF2-40B4-BE49-F238E27FC236}">
                    <a16:creationId xmlns:a16="http://schemas.microsoft.com/office/drawing/2014/main" id="{EFAD1BA2-3CFC-436F-B5B5-652A3DF9D7F0}"/>
                  </a:ext>
                </a:extLst>
              </p:cNvPr>
              <p:cNvSpPr/>
              <p:nvPr/>
            </p:nvSpPr>
            <p:spPr>
              <a:xfrm>
                <a:off x="6017360" y="2140056"/>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2DB86A50-3753-4D97-97A7-B5781EBDAA88}"/>
                  </a:ext>
                </a:extLst>
              </p:cNvPr>
              <p:cNvSpPr txBox="1"/>
              <p:nvPr/>
            </p:nvSpPr>
            <p:spPr>
              <a:xfrm>
                <a:off x="5786844" y="2799141"/>
                <a:ext cx="1097280" cy="535531"/>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Monitor</a:t>
                </a:r>
              </a:p>
            </p:txBody>
          </p:sp>
        </p:grpSp>
        <p:pic>
          <p:nvPicPr>
            <p:cNvPr id="33" name="Monitor" descr="Monitor">
              <a:extLst>
                <a:ext uri="{FF2B5EF4-FFF2-40B4-BE49-F238E27FC236}">
                  <a16:creationId xmlns:a16="http://schemas.microsoft.com/office/drawing/2014/main" id="{6D579500-237B-484F-9E66-AEFAD9620CB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458885" y="3724386"/>
              <a:ext cx="457550" cy="457550"/>
            </a:xfrm>
            <a:prstGeom prst="rect">
              <a:avLst/>
            </a:prstGeom>
          </p:spPr>
        </p:pic>
      </p:grpSp>
      <p:grpSp>
        <p:nvGrpSpPr>
          <p:cNvPr id="86" name="Group 85" descr="Service Bus&#10;">
            <a:extLst>
              <a:ext uri="{FF2B5EF4-FFF2-40B4-BE49-F238E27FC236}">
                <a16:creationId xmlns:a16="http://schemas.microsoft.com/office/drawing/2014/main" id="{0396623A-6079-49CE-AA90-155DDE894582}"/>
              </a:ext>
            </a:extLst>
          </p:cNvPr>
          <p:cNvGrpSpPr/>
          <p:nvPr/>
        </p:nvGrpSpPr>
        <p:grpSpPr>
          <a:xfrm>
            <a:off x="9712106" y="3579749"/>
            <a:ext cx="1075710" cy="1171132"/>
            <a:chOff x="5786844" y="2140056"/>
            <a:chExt cx="1097280" cy="1194616"/>
          </a:xfrm>
        </p:grpSpPr>
        <p:sp>
          <p:nvSpPr>
            <p:cNvPr id="89" name="Oval 88">
              <a:extLst>
                <a:ext uri="{FF2B5EF4-FFF2-40B4-BE49-F238E27FC236}">
                  <a16:creationId xmlns:a16="http://schemas.microsoft.com/office/drawing/2014/main" id="{B47EE778-0DDA-4A83-BB60-C22B97E2C040}"/>
                </a:ext>
              </a:extLst>
            </p:cNvPr>
            <p:cNvSpPr/>
            <p:nvPr/>
          </p:nvSpPr>
          <p:spPr>
            <a:xfrm>
              <a:off x="6017360" y="2140056"/>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3F2B923C-BB31-474E-96F3-CF3DD959B8DF}"/>
                </a:ext>
              </a:extLst>
            </p:cNvPr>
            <p:cNvSpPr txBox="1"/>
            <p:nvPr/>
          </p:nvSpPr>
          <p:spPr>
            <a:xfrm>
              <a:off x="5786844" y="2799141"/>
              <a:ext cx="1097280" cy="535531"/>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 Bus</a:t>
              </a:r>
            </a:p>
          </p:txBody>
        </p:sp>
      </p:grpSp>
      <p:pic>
        <p:nvPicPr>
          <p:cNvPr id="37" name="Service Bus (New)" descr="Service Bus (New)">
            <a:extLst>
              <a:ext uri="{FF2B5EF4-FFF2-40B4-BE49-F238E27FC236}">
                <a16:creationId xmlns:a16="http://schemas.microsoft.com/office/drawing/2014/main" id="{8871C2FF-470E-45D8-B432-514F0F29CBC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043129" y="3682634"/>
            <a:ext cx="418721" cy="418721"/>
          </a:xfrm>
          <a:prstGeom prst="rect">
            <a:avLst/>
          </a:prstGeom>
        </p:spPr>
      </p:pic>
      <p:pic>
        <p:nvPicPr>
          <p:cNvPr id="38" name="AI" descr="AI">
            <a:extLst>
              <a:ext uri="{FF2B5EF4-FFF2-40B4-BE49-F238E27FC236}">
                <a16:creationId xmlns:a16="http://schemas.microsoft.com/office/drawing/2014/main" id="{32A9EBE2-1FFA-4EE0-9223-DE61453CF99A}"/>
              </a:ext>
            </a:extLst>
          </p:cNvPr>
          <p:cNvPicPr>
            <a:picLocks noChangeAspect="1"/>
          </p:cNvPicPr>
          <p:nvPr/>
        </p:nvPicPr>
        <p:blipFill>
          <a:blip r:embed="rId26"/>
          <a:stretch>
            <a:fillRect/>
          </a:stretch>
        </p:blipFill>
        <p:spPr>
          <a:xfrm>
            <a:off x="9197082" y="3633138"/>
            <a:ext cx="385994" cy="425253"/>
          </a:xfrm>
          <a:prstGeom prst="rect">
            <a:avLst/>
          </a:prstGeom>
        </p:spPr>
      </p:pic>
      <p:pic>
        <p:nvPicPr>
          <p:cNvPr id="82" name="Picture 6" descr="Icon Request] Support for Apache maven · Issue #1508 ·  vscode-icons/vscode-icons · GitHub">
            <a:extLst>
              <a:ext uri="{FF2B5EF4-FFF2-40B4-BE49-F238E27FC236}">
                <a16:creationId xmlns:a16="http://schemas.microsoft.com/office/drawing/2014/main" id="{B96F89B1-C504-4C13-9314-A0E8FD46C447}"/>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14345" y="3860832"/>
            <a:ext cx="739782" cy="4294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ocker Logo">
            <a:extLst>
              <a:ext uri="{FF2B5EF4-FFF2-40B4-BE49-F238E27FC236}">
                <a16:creationId xmlns:a16="http://schemas.microsoft.com/office/drawing/2014/main" id="{E6CC8046-95F4-4BEE-972E-98EF3AF0767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62996" y="3164992"/>
            <a:ext cx="458602" cy="328881"/>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Connector 82">
            <a:extLst>
              <a:ext uri="{FF2B5EF4-FFF2-40B4-BE49-F238E27FC236}">
                <a16:creationId xmlns:a16="http://schemas.microsoft.com/office/drawing/2014/main" id="{0ACE057C-4E77-450E-8005-9B3E1D6A1350}"/>
              </a:ext>
              <a:ext uri="{C183D7F6-B498-43B3-948B-1728B52AA6E4}">
                <adec:decorative xmlns:adec="http://schemas.microsoft.com/office/drawing/2017/decorative" val="1"/>
              </a:ext>
            </a:extLst>
          </p:cNvPr>
          <p:cNvCxnSpPr>
            <a:cxnSpLocks/>
          </p:cNvCxnSpPr>
          <p:nvPr/>
        </p:nvCxnSpPr>
        <p:spPr>
          <a:xfrm flipV="1">
            <a:off x="3246169" y="1629672"/>
            <a:ext cx="0" cy="4770293"/>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Connector 83">
            <a:extLst>
              <a:ext uri="{FF2B5EF4-FFF2-40B4-BE49-F238E27FC236}">
                <a16:creationId xmlns:a16="http://schemas.microsoft.com/office/drawing/2014/main" id="{F8EE6CE9-235C-45F1-A8FF-AB31253AD31A}"/>
              </a:ext>
              <a:ext uri="{C183D7F6-B498-43B3-948B-1728B52AA6E4}">
                <adec:decorative xmlns:adec="http://schemas.microsoft.com/office/drawing/2017/decorative" val="1"/>
              </a:ext>
            </a:extLst>
          </p:cNvPr>
          <p:cNvCxnSpPr>
            <a:cxnSpLocks/>
          </p:cNvCxnSpPr>
          <p:nvPr/>
        </p:nvCxnSpPr>
        <p:spPr>
          <a:xfrm flipV="1">
            <a:off x="7532159" y="1629672"/>
            <a:ext cx="0" cy="4770293"/>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 name="Group 13">
            <a:extLst>
              <a:ext uri="{FF2B5EF4-FFF2-40B4-BE49-F238E27FC236}">
                <a16:creationId xmlns:a16="http://schemas.microsoft.com/office/drawing/2014/main" id="{55C6079F-37E0-445F-8410-907E6D50222A}"/>
              </a:ext>
              <a:ext uri="{C183D7F6-B498-43B3-948B-1728B52AA6E4}">
                <adec:decorative xmlns:adec="http://schemas.microsoft.com/office/drawing/2017/decorative" val="1"/>
              </a:ext>
            </a:extLst>
          </p:cNvPr>
          <p:cNvGrpSpPr/>
          <p:nvPr/>
        </p:nvGrpSpPr>
        <p:grpSpPr>
          <a:xfrm rot="5400000">
            <a:off x="3123526" y="3625133"/>
            <a:ext cx="264451" cy="533991"/>
            <a:chOff x="2568688" y="2904984"/>
            <a:chExt cx="269754" cy="544699"/>
          </a:xfrm>
        </p:grpSpPr>
        <p:sp>
          <p:nvSpPr>
            <p:cNvPr id="87" name="Freeform 5">
              <a:extLst>
                <a:ext uri="{FF2B5EF4-FFF2-40B4-BE49-F238E27FC236}">
                  <a16:creationId xmlns:a16="http://schemas.microsoft.com/office/drawing/2014/main" id="{7965B60B-2171-4928-8213-DD8549DDFBE8}"/>
                </a:ext>
              </a:extLst>
            </p:cNvPr>
            <p:cNvSpPr>
              <a:spLocks/>
            </p:cNvSpPr>
            <p:nvPr/>
          </p:nvSpPr>
          <p:spPr bwMode="auto">
            <a:xfrm>
              <a:off x="2568688" y="3049812"/>
              <a:ext cx="269754" cy="399871"/>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5">
              <a:extLst>
                <a:ext uri="{FF2B5EF4-FFF2-40B4-BE49-F238E27FC236}">
                  <a16:creationId xmlns:a16="http://schemas.microsoft.com/office/drawing/2014/main" id="{50D96674-5361-4F8C-B775-76F564EAE418}"/>
                </a:ext>
              </a:extLst>
            </p:cNvPr>
            <p:cNvSpPr>
              <a:spLocks/>
            </p:cNvSpPr>
            <p:nvPr/>
          </p:nvSpPr>
          <p:spPr bwMode="auto">
            <a:xfrm flipV="1">
              <a:off x="2568688" y="2904984"/>
              <a:ext cx="269754" cy="399871"/>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34B2F0EB-F6D4-4D44-961A-CEE57CDC59B5}"/>
              </a:ext>
              <a:ext uri="{C183D7F6-B498-43B3-948B-1728B52AA6E4}">
                <adec:decorative xmlns:adec="http://schemas.microsoft.com/office/drawing/2017/decorative" val="1"/>
              </a:ext>
            </a:extLst>
          </p:cNvPr>
          <p:cNvGrpSpPr/>
          <p:nvPr/>
        </p:nvGrpSpPr>
        <p:grpSpPr>
          <a:xfrm rot="5400000">
            <a:off x="7402058" y="3625134"/>
            <a:ext cx="264451" cy="533991"/>
            <a:chOff x="2568688" y="2904984"/>
            <a:chExt cx="269754" cy="544699"/>
          </a:xfrm>
        </p:grpSpPr>
        <p:sp>
          <p:nvSpPr>
            <p:cNvPr id="93" name="Freeform 5">
              <a:extLst>
                <a:ext uri="{FF2B5EF4-FFF2-40B4-BE49-F238E27FC236}">
                  <a16:creationId xmlns:a16="http://schemas.microsoft.com/office/drawing/2014/main" id="{E57A573A-6E48-4958-B140-23345BBE87F0}"/>
                </a:ext>
              </a:extLst>
            </p:cNvPr>
            <p:cNvSpPr>
              <a:spLocks/>
            </p:cNvSpPr>
            <p:nvPr/>
          </p:nvSpPr>
          <p:spPr bwMode="auto">
            <a:xfrm>
              <a:off x="2568688" y="3049812"/>
              <a:ext cx="269754" cy="399871"/>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5">
              <a:extLst>
                <a:ext uri="{FF2B5EF4-FFF2-40B4-BE49-F238E27FC236}">
                  <a16:creationId xmlns:a16="http://schemas.microsoft.com/office/drawing/2014/main" id="{93ADE835-610E-4A65-9B2D-5109CEEA3AF4}"/>
                </a:ext>
              </a:extLst>
            </p:cNvPr>
            <p:cNvSpPr>
              <a:spLocks/>
            </p:cNvSpPr>
            <p:nvPr/>
          </p:nvSpPr>
          <p:spPr bwMode="auto">
            <a:xfrm flipV="1">
              <a:off x="2568688" y="2904984"/>
              <a:ext cx="269754" cy="399871"/>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F04B693C-06BD-4565-AE4D-1876858B0CEF}"/>
              </a:ext>
            </a:extLst>
          </p:cNvPr>
          <p:cNvPicPr>
            <a:picLocks noChangeAspect="1"/>
          </p:cNvPicPr>
          <p:nvPr/>
        </p:nvPicPr>
        <p:blipFill>
          <a:blip r:embed="rId29"/>
          <a:stretch>
            <a:fillRect/>
          </a:stretch>
        </p:blipFill>
        <p:spPr>
          <a:xfrm>
            <a:off x="10586430" y="6346520"/>
            <a:ext cx="1511226" cy="499209"/>
          </a:xfrm>
          <a:prstGeom prst="rect">
            <a:avLst/>
          </a:prstGeom>
        </p:spPr>
      </p:pic>
      <p:sp>
        <p:nvSpPr>
          <p:cNvPr id="10" name="TextBox 9">
            <a:extLst>
              <a:ext uri="{FF2B5EF4-FFF2-40B4-BE49-F238E27FC236}">
                <a16:creationId xmlns:a16="http://schemas.microsoft.com/office/drawing/2014/main" id="{DA0E8494-173C-EECD-0279-190B87360E34}"/>
              </a:ext>
            </a:extLst>
          </p:cNvPr>
          <p:cNvSpPr txBox="1"/>
          <p:nvPr/>
        </p:nvSpPr>
        <p:spPr>
          <a:xfrm>
            <a:off x="4759321" y="5379751"/>
            <a:ext cx="1254995" cy="743858"/>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Container Apps</a:t>
            </a:r>
          </a:p>
        </p:txBody>
      </p:sp>
      <p:grpSp>
        <p:nvGrpSpPr>
          <p:cNvPr id="21" name="Group 20">
            <a:extLst>
              <a:ext uri="{FF2B5EF4-FFF2-40B4-BE49-F238E27FC236}">
                <a16:creationId xmlns:a16="http://schemas.microsoft.com/office/drawing/2014/main" id="{C9599903-36AA-2957-A348-B184BE340F03}"/>
              </a:ext>
            </a:extLst>
          </p:cNvPr>
          <p:cNvGrpSpPr/>
          <p:nvPr/>
        </p:nvGrpSpPr>
        <p:grpSpPr>
          <a:xfrm>
            <a:off x="4848157" y="4166260"/>
            <a:ext cx="1090373" cy="1074307"/>
            <a:chOff x="4848157" y="4039260"/>
            <a:chExt cx="1090373" cy="1074307"/>
          </a:xfrm>
          <a:effectLst>
            <a:glow rad="762000">
              <a:srgbClr val="50F1FF">
                <a:alpha val="60000"/>
              </a:srgbClr>
            </a:glow>
          </a:effectLst>
        </p:grpSpPr>
        <p:sp>
          <p:nvSpPr>
            <p:cNvPr id="5" name="Oval 4">
              <a:extLst>
                <a:ext uri="{FF2B5EF4-FFF2-40B4-BE49-F238E27FC236}">
                  <a16:creationId xmlns:a16="http://schemas.microsoft.com/office/drawing/2014/main" id="{3641F63B-B33C-2C18-9AC7-53D047DBA6B3}"/>
                </a:ext>
              </a:extLst>
            </p:cNvPr>
            <p:cNvSpPr/>
            <p:nvPr/>
          </p:nvSpPr>
          <p:spPr>
            <a:xfrm>
              <a:off x="4848157" y="4039260"/>
              <a:ext cx="1090373" cy="10743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Azure Container Apps icon">
              <a:extLst>
                <a:ext uri="{FF2B5EF4-FFF2-40B4-BE49-F238E27FC236}">
                  <a16:creationId xmlns:a16="http://schemas.microsoft.com/office/drawing/2014/main" id="{C55AF258-8B00-467B-BD62-4ED7451C71B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5026634" y="4206333"/>
              <a:ext cx="742247" cy="742247"/>
            </a:xfrm>
            <a:prstGeom prst="rect">
              <a:avLst/>
            </a:prstGeom>
          </p:spPr>
        </p:pic>
      </p:grpSp>
    </p:spTree>
    <p:extLst>
      <p:ext uri="{BB962C8B-B14F-4D97-AF65-F5344CB8AC3E}">
        <p14:creationId xmlns:p14="http://schemas.microsoft.com/office/powerpoint/2010/main" val="24257925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2" name="Group 1181" descr="lightbulb">
            <a:extLst>
              <a:ext uri="{FF2B5EF4-FFF2-40B4-BE49-F238E27FC236}">
                <a16:creationId xmlns:a16="http://schemas.microsoft.com/office/drawing/2014/main" id="{44267E17-94D1-4D9E-A2D9-8F53DA0D1E68}"/>
              </a:ext>
            </a:extLst>
          </p:cNvPr>
          <p:cNvGrpSpPr/>
          <p:nvPr/>
        </p:nvGrpSpPr>
        <p:grpSpPr>
          <a:xfrm>
            <a:off x="480608" y="1995574"/>
            <a:ext cx="4046010" cy="909705"/>
            <a:chOff x="490244" y="1930094"/>
            <a:chExt cx="4127141" cy="927946"/>
          </a:xfrm>
        </p:grpSpPr>
        <p:grpSp>
          <p:nvGrpSpPr>
            <p:cNvPr id="1143" name="Group 1142">
              <a:extLst>
                <a:ext uri="{FF2B5EF4-FFF2-40B4-BE49-F238E27FC236}">
                  <a16:creationId xmlns:a16="http://schemas.microsoft.com/office/drawing/2014/main" id="{832572C0-0458-485D-AD23-75AF90BCBB04}"/>
                </a:ext>
              </a:extLst>
            </p:cNvPr>
            <p:cNvGrpSpPr/>
            <p:nvPr/>
          </p:nvGrpSpPr>
          <p:grpSpPr>
            <a:xfrm>
              <a:off x="1190005" y="1930094"/>
              <a:ext cx="3427380" cy="927946"/>
              <a:chOff x="1753955" y="3815161"/>
              <a:chExt cx="3427380" cy="927946"/>
            </a:xfrm>
          </p:grpSpPr>
          <p:sp>
            <p:nvSpPr>
              <p:cNvPr id="1117" name="Rectangle 1116" descr="lightbulb">
                <a:extLst>
                  <a:ext uri="{FF2B5EF4-FFF2-40B4-BE49-F238E27FC236}">
                    <a16:creationId xmlns:a16="http://schemas.microsoft.com/office/drawing/2014/main" id="{2944BCC8-42E7-46DB-BA5D-A7CBF9262347}"/>
                  </a:ext>
                </a:extLst>
              </p:cNvPr>
              <p:cNvSpPr/>
              <p:nvPr/>
            </p:nvSpPr>
            <p:spPr bwMode="auto">
              <a:xfrm>
                <a:off x="1786515" y="3815161"/>
                <a:ext cx="3394820" cy="9279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6354" rtl="0" eaLnBrk="1" fontAlgn="base"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Best practices from </a:t>
                </a:r>
              </a:p>
              <a:p>
                <a:pPr marL="0" marR="0" lvl="0" indent="0" algn="l" defTabSz="896354" rtl="0" eaLnBrk="1" fontAlgn="base" latinLnBrk="0" hangingPunct="1">
                  <a:lnSpc>
                    <a:spcPct val="90000"/>
                  </a:lnSpc>
                  <a:spcBef>
                    <a:spcPts val="0"/>
                  </a:spcBef>
                  <a:spcAft>
                    <a:spcPts val="0"/>
                  </a:spcAft>
                  <a:buClrTx/>
                  <a:buSzTx/>
                  <a:buFontTx/>
                  <a:buNone/>
                  <a:tabLst/>
                  <a:defRPr/>
                </a:pPr>
                <a:endParaRPr kumimoji="0" lang="en-US" sz="2647"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0" indent="0" algn="l" defTabSz="896354" rtl="0" eaLnBrk="1" fontAlgn="base"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of enterprise engagements</a:t>
                </a:r>
              </a:p>
            </p:txBody>
          </p:sp>
          <p:sp>
            <p:nvSpPr>
              <p:cNvPr id="1118" name="Rectangle 1117">
                <a:extLst>
                  <a:ext uri="{FF2B5EF4-FFF2-40B4-BE49-F238E27FC236}">
                    <a16:creationId xmlns:a16="http://schemas.microsoft.com/office/drawing/2014/main" id="{81FB7D4C-0FE6-4F4B-985C-45385F70F938}"/>
                  </a:ext>
                </a:extLst>
              </p:cNvPr>
              <p:cNvSpPr/>
              <p:nvPr/>
            </p:nvSpPr>
            <p:spPr bwMode="auto">
              <a:xfrm>
                <a:off x="1753955" y="4038092"/>
                <a:ext cx="3394820" cy="427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6354" rtl="0" eaLnBrk="1" fontAlgn="base" latinLnBrk="0" hangingPunct="1">
                  <a:lnSpc>
                    <a:spcPct val="107000"/>
                  </a:lnSpc>
                  <a:spcBef>
                    <a:spcPts val="0"/>
                  </a:spcBef>
                  <a:spcAft>
                    <a:spcPts val="0"/>
                  </a:spcAft>
                  <a:buClrTx/>
                  <a:buSzTx/>
                  <a:buFontTx/>
                  <a:buNone/>
                  <a:tabLst/>
                  <a:defRPr/>
                </a:pPr>
                <a:r>
                  <a:rPr kumimoji="0" lang="en-US" sz="2745" b="0" i="0" u="none" strike="noStrike" kern="1200" cap="none" spc="-49" normalizeH="0" baseline="0" noProof="0">
                    <a:ln w="3175">
                      <a:noFill/>
                    </a:ln>
                    <a:solidFill>
                      <a:srgbClr val="50E6FF"/>
                    </a:solidFill>
                    <a:effectLst/>
                    <a:uLnTx/>
                    <a:uFillTx/>
                    <a:latin typeface="Segoe UI Semibold"/>
                    <a:ea typeface="+mn-ea"/>
                    <a:cs typeface="Segoe UI" pitchFamily="34" charset="0"/>
                  </a:rPr>
                  <a:t>1000s</a:t>
                </a:r>
              </a:p>
            </p:txBody>
          </p:sp>
        </p:grpSp>
        <p:grpSp>
          <p:nvGrpSpPr>
            <p:cNvPr id="1181" name="Group 1180">
              <a:extLst>
                <a:ext uri="{FF2B5EF4-FFF2-40B4-BE49-F238E27FC236}">
                  <a16:creationId xmlns:a16="http://schemas.microsoft.com/office/drawing/2014/main" id="{207BCE33-87B3-4EBB-B6B5-A6B42DE1FB98}"/>
                </a:ext>
              </a:extLst>
            </p:cNvPr>
            <p:cNvGrpSpPr/>
            <p:nvPr/>
          </p:nvGrpSpPr>
          <p:grpSpPr>
            <a:xfrm>
              <a:off x="490244" y="1986405"/>
              <a:ext cx="427037" cy="593725"/>
              <a:chOff x="490244" y="1986405"/>
              <a:chExt cx="427037" cy="593725"/>
            </a:xfrm>
          </p:grpSpPr>
          <p:sp>
            <p:nvSpPr>
              <p:cNvPr id="1120" name="AutoShape 3">
                <a:extLst>
                  <a:ext uri="{FF2B5EF4-FFF2-40B4-BE49-F238E27FC236}">
                    <a16:creationId xmlns:a16="http://schemas.microsoft.com/office/drawing/2014/main" id="{C0107429-9AFD-44C6-B63E-BB77B65240BA}"/>
                  </a:ext>
                </a:extLst>
              </p:cNvPr>
              <p:cNvSpPr>
                <a:spLocks noChangeAspect="1" noChangeArrowheads="1" noTextEdit="1"/>
              </p:cNvSpPr>
              <p:nvPr/>
            </p:nvSpPr>
            <p:spPr bwMode="auto">
              <a:xfrm>
                <a:off x="490244" y="1986405"/>
                <a:ext cx="42703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1" name="Oval 5">
                <a:extLst>
                  <a:ext uri="{FF2B5EF4-FFF2-40B4-BE49-F238E27FC236}">
                    <a16:creationId xmlns:a16="http://schemas.microsoft.com/office/drawing/2014/main" id="{161EE20C-7AEB-4658-B478-BA4125D93A32}"/>
                  </a:ext>
                </a:extLst>
              </p:cNvPr>
              <p:cNvSpPr>
                <a:spLocks noChangeArrowheads="1"/>
              </p:cNvSpPr>
              <p:nvPr/>
            </p:nvSpPr>
            <p:spPr bwMode="auto">
              <a:xfrm>
                <a:off x="496248" y="2019454"/>
                <a:ext cx="393987" cy="393988"/>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2" name="Freeform 6">
                <a:extLst>
                  <a:ext uri="{FF2B5EF4-FFF2-40B4-BE49-F238E27FC236}">
                    <a16:creationId xmlns:a16="http://schemas.microsoft.com/office/drawing/2014/main" id="{71C8636E-EDAE-4907-80C6-D3BC96C1C2F7}"/>
                  </a:ext>
                </a:extLst>
              </p:cNvPr>
              <p:cNvSpPr>
                <a:spLocks/>
              </p:cNvSpPr>
              <p:nvPr/>
            </p:nvSpPr>
            <p:spPr bwMode="auto">
              <a:xfrm>
                <a:off x="610894" y="2524567"/>
                <a:ext cx="185737" cy="55563"/>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F78D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3" name="Freeform 7">
                <a:extLst>
                  <a:ext uri="{FF2B5EF4-FFF2-40B4-BE49-F238E27FC236}">
                    <a16:creationId xmlns:a16="http://schemas.microsoft.com/office/drawing/2014/main" id="{511C7452-4A18-4844-82E9-CE209E8B4C7C}"/>
                  </a:ext>
                </a:extLst>
              </p:cNvPr>
              <p:cNvSpPr>
                <a:spLocks/>
              </p:cNvSpPr>
              <p:nvPr/>
            </p:nvSpPr>
            <p:spPr bwMode="auto">
              <a:xfrm>
                <a:off x="610894" y="2449954"/>
                <a:ext cx="185737" cy="55563"/>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4" name="Freeform 8">
                <a:extLst>
                  <a:ext uri="{FF2B5EF4-FFF2-40B4-BE49-F238E27FC236}">
                    <a16:creationId xmlns:a16="http://schemas.microsoft.com/office/drawing/2014/main" id="{3804262F-ECF6-41B3-8AE5-926036A09520}"/>
                  </a:ext>
                </a:extLst>
              </p:cNvPr>
              <p:cNvSpPr>
                <a:spLocks/>
              </p:cNvSpPr>
              <p:nvPr/>
            </p:nvSpPr>
            <p:spPr bwMode="auto">
              <a:xfrm>
                <a:off x="610894" y="2357879"/>
                <a:ext cx="185737" cy="74613"/>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83" name="Group 1182" descr="phone">
            <a:extLst>
              <a:ext uri="{FF2B5EF4-FFF2-40B4-BE49-F238E27FC236}">
                <a16:creationId xmlns:a16="http://schemas.microsoft.com/office/drawing/2014/main" id="{371F08F8-A2F2-4A64-9125-892418C595FB}"/>
              </a:ext>
            </a:extLst>
          </p:cNvPr>
          <p:cNvGrpSpPr/>
          <p:nvPr/>
        </p:nvGrpSpPr>
        <p:grpSpPr>
          <a:xfrm>
            <a:off x="555465" y="4565945"/>
            <a:ext cx="3949335" cy="931558"/>
            <a:chOff x="556298" y="3198505"/>
            <a:chExt cx="4028527" cy="950238"/>
          </a:xfrm>
        </p:grpSpPr>
        <p:grpSp>
          <p:nvGrpSpPr>
            <p:cNvPr id="1165" name="Group 1164">
              <a:extLst>
                <a:ext uri="{FF2B5EF4-FFF2-40B4-BE49-F238E27FC236}">
                  <a16:creationId xmlns:a16="http://schemas.microsoft.com/office/drawing/2014/main" id="{2ABD06C7-F8E9-4A58-A739-6141666BD6EF}"/>
                </a:ext>
              </a:extLst>
            </p:cNvPr>
            <p:cNvGrpSpPr/>
            <p:nvPr/>
          </p:nvGrpSpPr>
          <p:grpSpPr>
            <a:xfrm>
              <a:off x="556298" y="3399738"/>
              <a:ext cx="273886" cy="547773"/>
              <a:chOff x="0" y="3376075"/>
              <a:chExt cx="296862" cy="593725"/>
            </a:xfrm>
          </p:grpSpPr>
          <p:sp>
            <p:nvSpPr>
              <p:cNvPr id="1126" name="AutoShape 10">
                <a:extLst>
                  <a:ext uri="{FF2B5EF4-FFF2-40B4-BE49-F238E27FC236}">
                    <a16:creationId xmlns:a16="http://schemas.microsoft.com/office/drawing/2014/main" id="{B295A0C4-D43D-4C24-815B-BAB3A2BD952A}"/>
                  </a:ext>
                </a:extLst>
              </p:cNvPr>
              <p:cNvSpPr>
                <a:spLocks noChangeAspect="1" noChangeArrowheads="1" noTextEdit="1"/>
              </p:cNvSpPr>
              <p:nvPr/>
            </p:nvSpPr>
            <p:spPr bwMode="auto">
              <a:xfrm>
                <a:off x="0" y="3376075"/>
                <a:ext cx="2968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7" name="Freeform 12">
                <a:extLst>
                  <a:ext uri="{FF2B5EF4-FFF2-40B4-BE49-F238E27FC236}">
                    <a16:creationId xmlns:a16="http://schemas.microsoft.com/office/drawing/2014/main" id="{DE5B7FF5-2EE0-4744-AAEE-CE684F2E61E8}"/>
                  </a:ext>
                </a:extLst>
              </p:cNvPr>
              <p:cNvSpPr>
                <a:spLocks/>
              </p:cNvSpPr>
              <p:nvPr/>
            </p:nvSpPr>
            <p:spPr bwMode="auto">
              <a:xfrm>
                <a:off x="0" y="3376075"/>
                <a:ext cx="296862" cy="593725"/>
              </a:xfrm>
              <a:custGeom>
                <a:avLst/>
                <a:gdLst>
                  <a:gd name="T0" fmla="*/ 597 w 682"/>
                  <a:gd name="T1" fmla="*/ 1365 h 1365"/>
                  <a:gd name="T2" fmla="*/ 85 w 682"/>
                  <a:gd name="T3" fmla="*/ 1365 h 1365"/>
                  <a:gd name="T4" fmla="*/ 0 w 682"/>
                  <a:gd name="T5" fmla="*/ 1280 h 1365"/>
                  <a:gd name="T6" fmla="*/ 0 w 682"/>
                  <a:gd name="T7" fmla="*/ 85 h 1365"/>
                  <a:gd name="T8" fmla="*/ 85 w 682"/>
                  <a:gd name="T9" fmla="*/ 0 h 1365"/>
                  <a:gd name="T10" fmla="*/ 597 w 682"/>
                  <a:gd name="T11" fmla="*/ 0 h 1365"/>
                  <a:gd name="T12" fmla="*/ 682 w 682"/>
                  <a:gd name="T13" fmla="*/ 85 h 1365"/>
                  <a:gd name="T14" fmla="*/ 682 w 682"/>
                  <a:gd name="T15" fmla="*/ 1280 h 1365"/>
                  <a:gd name="T16" fmla="*/ 597 w 682"/>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1365">
                    <a:moveTo>
                      <a:pt x="597" y="1365"/>
                    </a:moveTo>
                    <a:cubicBezTo>
                      <a:pt x="85" y="1365"/>
                      <a:pt x="85" y="1365"/>
                      <a:pt x="85" y="1365"/>
                    </a:cubicBezTo>
                    <a:cubicBezTo>
                      <a:pt x="38" y="1365"/>
                      <a:pt x="0" y="1327"/>
                      <a:pt x="0" y="1280"/>
                    </a:cubicBezTo>
                    <a:cubicBezTo>
                      <a:pt x="0" y="85"/>
                      <a:pt x="0" y="85"/>
                      <a:pt x="0" y="85"/>
                    </a:cubicBezTo>
                    <a:cubicBezTo>
                      <a:pt x="0" y="38"/>
                      <a:pt x="38" y="0"/>
                      <a:pt x="85" y="0"/>
                    </a:cubicBezTo>
                    <a:cubicBezTo>
                      <a:pt x="597" y="0"/>
                      <a:pt x="597" y="0"/>
                      <a:pt x="597" y="0"/>
                    </a:cubicBezTo>
                    <a:cubicBezTo>
                      <a:pt x="644" y="0"/>
                      <a:pt x="682" y="38"/>
                      <a:pt x="682" y="85"/>
                    </a:cubicBezTo>
                    <a:cubicBezTo>
                      <a:pt x="682" y="1280"/>
                      <a:pt x="682" y="1280"/>
                      <a:pt x="682" y="1280"/>
                    </a:cubicBezTo>
                    <a:cubicBezTo>
                      <a:pt x="682" y="1327"/>
                      <a:pt x="644" y="1365"/>
                      <a:pt x="597" y="13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8" name="Freeform 13">
                <a:extLst>
                  <a:ext uri="{FF2B5EF4-FFF2-40B4-BE49-F238E27FC236}">
                    <a16:creationId xmlns:a16="http://schemas.microsoft.com/office/drawing/2014/main" id="{6C7E50FD-956E-4CAF-AAFB-45E525F3FACA}"/>
                  </a:ext>
                </a:extLst>
              </p:cNvPr>
              <p:cNvSpPr>
                <a:spLocks/>
              </p:cNvSpPr>
              <p:nvPr/>
            </p:nvSpPr>
            <p:spPr bwMode="auto">
              <a:xfrm>
                <a:off x="111125" y="3412588"/>
                <a:ext cx="74612" cy="9525"/>
              </a:xfrm>
              <a:custGeom>
                <a:avLst/>
                <a:gdLst>
                  <a:gd name="T0" fmla="*/ 160 w 170"/>
                  <a:gd name="T1" fmla="*/ 22 h 22"/>
                  <a:gd name="T2" fmla="*/ 10 w 170"/>
                  <a:gd name="T3" fmla="*/ 22 h 22"/>
                  <a:gd name="T4" fmla="*/ 0 w 170"/>
                  <a:gd name="T5" fmla="*/ 11 h 22"/>
                  <a:gd name="T6" fmla="*/ 0 w 170"/>
                  <a:gd name="T7" fmla="*/ 11 h 22"/>
                  <a:gd name="T8" fmla="*/ 10 w 170"/>
                  <a:gd name="T9" fmla="*/ 0 h 22"/>
                  <a:gd name="T10" fmla="*/ 160 w 170"/>
                  <a:gd name="T11" fmla="*/ 0 h 22"/>
                  <a:gd name="T12" fmla="*/ 170 w 170"/>
                  <a:gd name="T13" fmla="*/ 11 h 22"/>
                  <a:gd name="T14" fmla="*/ 170 w 170"/>
                  <a:gd name="T15" fmla="*/ 11 h 22"/>
                  <a:gd name="T16" fmla="*/ 160 w 17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2">
                    <a:moveTo>
                      <a:pt x="160" y="22"/>
                    </a:moveTo>
                    <a:cubicBezTo>
                      <a:pt x="10" y="22"/>
                      <a:pt x="10" y="22"/>
                      <a:pt x="10" y="22"/>
                    </a:cubicBezTo>
                    <a:cubicBezTo>
                      <a:pt x="4" y="22"/>
                      <a:pt x="0" y="17"/>
                      <a:pt x="0" y="11"/>
                    </a:cubicBezTo>
                    <a:cubicBezTo>
                      <a:pt x="0" y="11"/>
                      <a:pt x="0" y="11"/>
                      <a:pt x="0" y="11"/>
                    </a:cubicBezTo>
                    <a:cubicBezTo>
                      <a:pt x="0" y="5"/>
                      <a:pt x="4" y="0"/>
                      <a:pt x="10" y="0"/>
                    </a:cubicBezTo>
                    <a:cubicBezTo>
                      <a:pt x="160" y="0"/>
                      <a:pt x="160" y="0"/>
                      <a:pt x="160" y="0"/>
                    </a:cubicBezTo>
                    <a:cubicBezTo>
                      <a:pt x="166" y="0"/>
                      <a:pt x="170" y="5"/>
                      <a:pt x="170" y="11"/>
                    </a:cubicBezTo>
                    <a:cubicBezTo>
                      <a:pt x="170" y="11"/>
                      <a:pt x="170" y="11"/>
                      <a:pt x="170" y="11"/>
                    </a:cubicBezTo>
                    <a:cubicBezTo>
                      <a:pt x="170" y="17"/>
                      <a:pt x="166" y="22"/>
                      <a:pt x="160"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9" name="Oval 14">
                <a:extLst>
                  <a:ext uri="{FF2B5EF4-FFF2-40B4-BE49-F238E27FC236}">
                    <a16:creationId xmlns:a16="http://schemas.microsoft.com/office/drawing/2014/main" id="{030C514D-CDF5-42AF-B16D-B25E9DAFD086}"/>
                  </a:ext>
                </a:extLst>
              </p:cNvPr>
              <p:cNvSpPr>
                <a:spLocks noChangeArrowheads="1"/>
              </p:cNvSpPr>
              <p:nvPr/>
            </p:nvSpPr>
            <p:spPr bwMode="auto">
              <a:xfrm>
                <a:off x="120650" y="3877725"/>
                <a:ext cx="55562" cy="555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0" name="Oval 15">
                <a:extLst>
                  <a:ext uri="{FF2B5EF4-FFF2-40B4-BE49-F238E27FC236}">
                    <a16:creationId xmlns:a16="http://schemas.microsoft.com/office/drawing/2014/main" id="{A7AE689B-114E-4EF7-9DC8-3E9E7EF3D13C}"/>
                  </a:ext>
                </a:extLst>
              </p:cNvPr>
              <p:cNvSpPr>
                <a:spLocks noChangeArrowheads="1"/>
              </p:cNvSpPr>
              <p:nvPr/>
            </p:nvSpPr>
            <p:spPr bwMode="auto">
              <a:xfrm>
                <a:off x="46037" y="3523713"/>
                <a:ext cx="55562" cy="5715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1" name="Oval 16">
                <a:extLst>
                  <a:ext uri="{FF2B5EF4-FFF2-40B4-BE49-F238E27FC236}">
                    <a16:creationId xmlns:a16="http://schemas.microsoft.com/office/drawing/2014/main" id="{62B40EA4-B658-4BF5-B46A-074711BA52D8}"/>
                  </a:ext>
                </a:extLst>
              </p:cNvPr>
              <p:cNvSpPr>
                <a:spLocks noChangeArrowheads="1"/>
              </p:cNvSpPr>
              <p:nvPr/>
            </p:nvSpPr>
            <p:spPr bwMode="auto">
              <a:xfrm>
                <a:off x="120650" y="3523713"/>
                <a:ext cx="55562" cy="571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2" name="Oval 17">
                <a:extLst>
                  <a:ext uri="{FF2B5EF4-FFF2-40B4-BE49-F238E27FC236}">
                    <a16:creationId xmlns:a16="http://schemas.microsoft.com/office/drawing/2014/main" id="{02F9FC2C-60D0-428B-AA57-A98AEF6BC3CF}"/>
                  </a:ext>
                </a:extLst>
              </p:cNvPr>
              <p:cNvSpPr>
                <a:spLocks noChangeArrowheads="1"/>
              </p:cNvSpPr>
              <p:nvPr/>
            </p:nvSpPr>
            <p:spPr bwMode="auto">
              <a:xfrm>
                <a:off x="195262" y="3523713"/>
                <a:ext cx="55562" cy="571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3" name="Oval 18">
                <a:extLst>
                  <a:ext uri="{FF2B5EF4-FFF2-40B4-BE49-F238E27FC236}">
                    <a16:creationId xmlns:a16="http://schemas.microsoft.com/office/drawing/2014/main" id="{EB581C9B-A78A-4978-AA25-A72ABE34FC33}"/>
                  </a:ext>
                </a:extLst>
              </p:cNvPr>
              <p:cNvSpPr>
                <a:spLocks noChangeArrowheads="1"/>
              </p:cNvSpPr>
              <p:nvPr/>
            </p:nvSpPr>
            <p:spPr bwMode="auto">
              <a:xfrm>
                <a:off x="46037" y="3598325"/>
                <a:ext cx="55562" cy="555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4" name="Oval 19">
                <a:extLst>
                  <a:ext uri="{FF2B5EF4-FFF2-40B4-BE49-F238E27FC236}">
                    <a16:creationId xmlns:a16="http://schemas.microsoft.com/office/drawing/2014/main" id="{D0AFD964-4BDF-4F49-A159-F1B899CD2AED}"/>
                  </a:ext>
                </a:extLst>
              </p:cNvPr>
              <p:cNvSpPr>
                <a:spLocks noChangeArrowheads="1"/>
              </p:cNvSpPr>
              <p:nvPr/>
            </p:nvSpPr>
            <p:spPr bwMode="auto">
              <a:xfrm>
                <a:off x="120650" y="3598325"/>
                <a:ext cx="55562" cy="555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5" name="Oval 20">
                <a:extLst>
                  <a:ext uri="{FF2B5EF4-FFF2-40B4-BE49-F238E27FC236}">
                    <a16:creationId xmlns:a16="http://schemas.microsoft.com/office/drawing/2014/main" id="{6CBF6082-F3BF-44E6-97A1-5C747A9E6801}"/>
                  </a:ext>
                </a:extLst>
              </p:cNvPr>
              <p:cNvSpPr>
                <a:spLocks noChangeArrowheads="1"/>
              </p:cNvSpPr>
              <p:nvPr/>
            </p:nvSpPr>
            <p:spPr bwMode="auto">
              <a:xfrm>
                <a:off x="195262" y="3598325"/>
                <a:ext cx="55562" cy="555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6" name="Oval 21">
                <a:extLst>
                  <a:ext uri="{FF2B5EF4-FFF2-40B4-BE49-F238E27FC236}">
                    <a16:creationId xmlns:a16="http://schemas.microsoft.com/office/drawing/2014/main" id="{3358D9FE-F1E4-41D7-AEC3-EFE43FA9BAF3}"/>
                  </a:ext>
                </a:extLst>
              </p:cNvPr>
              <p:cNvSpPr>
                <a:spLocks noChangeArrowheads="1"/>
              </p:cNvSpPr>
              <p:nvPr/>
            </p:nvSpPr>
            <p:spPr bwMode="auto">
              <a:xfrm>
                <a:off x="46037" y="3672938"/>
                <a:ext cx="55562" cy="555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7" name="Oval 22">
                <a:extLst>
                  <a:ext uri="{FF2B5EF4-FFF2-40B4-BE49-F238E27FC236}">
                    <a16:creationId xmlns:a16="http://schemas.microsoft.com/office/drawing/2014/main" id="{36338F72-2119-42EC-8031-6B8F5B6D7209}"/>
                  </a:ext>
                </a:extLst>
              </p:cNvPr>
              <p:cNvSpPr>
                <a:spLocks noChangeArrowheads="1"/>
              </p:cNvSpPr>
              <p:nvPr/>
            </p:nvSpPr>
            <p:spPr bwMode="auto">
              <a:xfrm>
                <a:off x="120650" y="3672938"/>
                <a:ext cx="55562" cy="555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8" name="Oval 23">
                <a:extLst>
                  <a:ext uri="{FF2B5EF4-FFF2-40B4-BE49-F238E27FC236}">
                    <a16:creationId xmlns:a16="http://schemas.microsoft.com/office/drawing/2014/main" id="{73646F75-0707-4A57-8BEE-161141FA01A8}"/>
                  </a:ext>
                </a:extLst>
              </p:cNvPr>
              <p:cNvSpPr>
                <a:spLocks noChangeArrowheads="1"/>
              </p:cNvSpPr>
              <p:nvPr/>
            </p:nvSpPr>
            <p:spPr bwMode="auto">
              <a:xfrm>
                <a:off x="195262" y="3672938"/>
                <a:ext cx="55562" cy="555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9" name="Oval 24">
                <a:extLst>
                  <a:ext uri="{FF2B5EF4-FFF2-40B4-BE49-F238E27FC236}">
                    <a16:creationId xmlns:a16="http://schemas.microsoft.com/office/drawing/2014/main" id="{648C8177-6C44-4089-B3CD-CE6EAF0A8DCD}"/>
                  </a:ext>
                </a:extLst>
              </p:cNvPr>
              <p:cNvSpPr>
                <a:spLocks noChangeArrowheads="1"/>
              </p:cNvSpPr>
              <p:nvPr/>
            </p:nvSpPr>
            <p:spPr bwMode="auto">
              <a:xfrm>
                <a:off x="120650" y="3747550"/>
                <a:ext cx="55562" cy="555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46" name="Group 1145">
              <a:extLst>
                <a:ext uri="{FF2B5EF4-FFF2-40B4-BE49-F238E27FC236}">
                  <a16:creationId xmlns:a16="http://schemas.microsoft.com/office/drawing/2014/main" id="{1F99C8F2-510E-41F1-8B6E-93B2D523F24A}"/>
                </a:ext>
              </a:extLst>
            </p:cNvPr>
            <p:cNvGrpSpPr/>
            <p:nvPr/>
          </p:nvGrpSpPr>
          <p:grpSpPr>
            <a:xfrm>
              <a:off x="1190005" y="3198505"/>
              <a:ext cx="3394820" cy="950238"/>
              <a:chOff x="1753955" y="3693215"/>
              <a:chExt cx="3394820" cy="950238"/>
            </a:xfrm>
          </p:grpSpPr>
          <p:sp>
            <p:nvSpPr>
              <p:cNvPr id="1153" name="Rectangle 1152">
                <a:extLst>
                  <a:ext uri="{FF2B5EF4-FFF2-40B4-BE49-F238E27FC236}">
                    <a16:creationId xmlns:a16="http://schemas.microsoft.com/office/drawing/2014/main" id="{0BDC62CC-4488-445C-A15C-A518F3A03A8A}"/>
                  </a:ext>
                </a:extLst>
              </p:cNvPr>
              <p:cNvSpPr/>
              <p:nvPr/>
            </p:nvSpPr>
            <p:spPr bwMode="auto">
              <a:xfrm>
                <a:off x="1753955" y="4089455"/>
                <a:ext cx="339482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6354" rtl="0" eaLnBrk="1" fontAlgn="base"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on-call support backed by Kubernetes certified experts </a:t>
                </a:r>
              </a:p>
            </p:txBody>
          </p:sp>
          <p:sp>
            <p:nvSpPr>
              <p:cNvPr id="1154" name="Rectangle 1153">
                <a:extLst>
                  <a:ext uri="{FF2B5EF4-FFF2-40B4-BE49-F238E27FC236}">
                    <a16:creationId xmlns:a16="http://schemas.microsoft.com/office/drawing/2014/main" id="{DF76BCCF-706C-4915-B97D-E2640133A2B4}"/>
                  </a:ext>
                </a:extLst>
              </p:cNvPr>
              <p:cNvSpPr/>
              <p:nvPr/>
            </p:nvSpPr>
            <p:spPr bwMode="auto">
              <a:xfrm>
                <a:off x="1753955" y="3693215"/>
                <a:ext cx="3394820" cy="427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6354" rtl="0" eaLnBrk="1" fontAlgn="base" latinLnBrk="0" hangingPunct="1">
                  <a:lnSpc>
                    <a:spcPct val="107000"/>
                  </a:lnSpc>
                  <a:spcBef>
                    <a:spcPts val="0"/>
                  </a:spcBef>
                  <a:spcAft>
                    <a:spcPts val="0"/>
                  </a:spcAft>
                  <a:buClrTx/>
                  <a:buSzTx/>
                  <a:buFontTx/>
                  <a:buNone/>
                  <a:tabLst/>
                  <a:defRPr/>
                </a:pPr>
                <a:r>
                  <a:rPr kumimoji="0" lang="en-US" sz="2745" b="0" i="0" u="none" strike="noStrike" kern="1200" cap="none" spc="-49" normalizeH="0" baseline="0" noProof="0">
                    <a:ln w="3175">
                      <a:noFill/>
                    </a:ln>
                    <a:solidFill>
                      <a:srgbClr val="50E6FF"/>
                    </a:solidFill>
                    <a:effectLst/>
                    <a:uLnTx/>
                    <a:uFillTx/>
                    <a:latin typeface="Segoe UI Semibold"/>
                    <a:ea typeface="+mn-ea"/>
                    <a:cs typeface="Segoe UI" pitchFamily="34" charset="0"/>
                  </a:rPr>
                  <a:t>24x7x365</a:t>
                </a:r>
              </a:p>
            </p:txBody>
          </p:sp>
        </p:grpSp>
      </p:grpSp>
      <p:grpSp>
        <p:nvGrpSpPr>
          <p:cNvPr id="1184" name="Group 1183" descr="lock">
            <a:extLst>
              <a:ext uri="{FF2B5EF4-FFF2-40B4-BE49-F238E27FC236}">
                <a16:creationId xmlns:a16="http://schemas.microsoft.com/office/drawing/2014/main" id="{6D35FC54-C9B7-4754-B897-3974852C96DD}"/>
              </a:ext>
            </a:extLst>
          </p:cNvPr>
          <p:cNvGrpSpPr/>
          <p:nvPr/>
        </p:nvGrpSpPr>
        <p:grpSpPr>
          <a:xfrm>
            <a:off x="472903" y="3239051"/>
            <a:ext cx="4031896" cy="931558"/>
            <a:chOff x="472081" y="4588862"/>
            <a:chExt cx="4112744" cy="950238"/>
          </a:xfrm>
        </p:grpSpPr>
        <p:grpSp>
          <p:nvGrpSpPr>
            <p:cNvPr id="1156" name="Group 1155">
              <a:extLst>
                <a:ext uri="{FF2B5EF4-FFF2-40B4-BE49-F238E27FC236}">
                  <a16:creationId xmlns:a16="http://schemas.microsoft.com/office/drawing/2014/main" id="{2C014843-4369-486E-AD42-F9FB0E19E79A}"/>
                </a:ext>
              </a:extLst>
            </p:cNvPr>
            <p:cNvGrpSpPr/>
            <p:nvPr/>
          </p:nvGrpSpPr>
          <p:grpSpPr>
            <a:xfrm>
              <a:off x="1190005" y="4588862"/>
              <a:ext cx="3394820" cy="950238"/>
              <a:chOff x="1753955" y="3693215"/>
              <a:chExt cx="3394820" cy="950238"/>
            </a:xfrm>
          </p:grpSpPr>
          <p:sp>
            <p:nvSpPr>
              <p:cNvPr id="1163" name="Rectangle 1162">
                <a:extLst>
                  <a:ext uri="{FF2B5EF4-FFF2-40B4-BE49-F238E27FC236}">
                    <a16:creationId xmlns:a16="http://schemas.microsoft.com/office/drawing/2014/main" id="{C3E88302-F37E-48D8-AFA5-5290FDF2BFAB}"/>
                  </a:ext>
                </a:extLst>
              </p:cNvPr>
              <p:cNvSpPr/>
              <p:nvPr/>
            </p:nvSpPr>
            <p:spPr bwMode="auto">
              <a:xfrm>
                <a:off x="1753955" y="4089455"/>
                <a:ext cx="339482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6354" rtl="0" eaLnBrk="1" fontAlgn="base"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Security experts focused on your data security and privacy</a:t>
                </a:r>
              </a:p>
            </p:txBody>
          </p:sp>
          <p:sp>
            <p:nvSpPr>
              <p:cNvPr id="1164" name="Rectangle 1163">
                <a:extLst>
                  <a:ext uri="{FF2B5EF4-FFF2-40B4-BE49-F238E27FC236}">
                    <a16:creationId xmlns:a16="http://schemas.microsoft.com/office/drawing/2014/main" id="{CFB69B25-7BA3-446F-AD24-B4ECFF6348D3}"/>
                  </a:ext>
                </a:extLst>
              </p:cNvPr>
              <p:cNvSpPr/>
              <p:nvPr/>
            </p:nvSpPr>
            <p:spPr bwMode="auto">
              <a:xfrm>
                <a:off x="1753955" y="3693215"/>
                <a:ext cx="3394820" cy="427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896354" rtl="0" eaLnBrk="1" fontAlgn="base" latinLnBrk="0" hangingPunct="1">
                  <a:lnSpc>
                    <a:spcPct val="107000"/>
                  </a:lnSpc>
                  <a:spcBef>
                    <a:spcPts val="0"/>
                  </a:spcBef>
                  <a:spcAft>
                    <a:spcPts val="0"/>
                  </a:spcAft>
                  <a:buClrTx/>
                  <a:buSzTx/>
                  <a:buFontTx/>
                  <a:buNone/>
                  <a:tabLst/>
                  <a:defRPr/>
                </a:pPr>
                <a:r>
                  <a:rPr kumimoji="0" lang="en-US" sz="2745" b="0" i="0" u="none" strike="noStrike" kern="1200" cap="none" spc="-49" normalizeH="0" baseline="0" noProof="0">
                    <a:ln w="3175">
                      <a:noFill/>
                    </a:ln>
                    <a:solidFill>
                      <a:srgbClr val="50E6FF"/>
                    </a:solidFill>
                    <a:effectLst/>
                    <a:uLnTx/>
                    <a:uFillTx/>
                    <a:latin typeface="Segoe UI Semibold"/>
                    <a:ea typeface="+mn-ea"/>
                    <a:cs typeface="Segoe UI" pitchFamily="34" charset="0"/>
                  </a:rPr>
                  <a:t>3,500</a:t>
                </a:r>
              </a:p>
            </p:txBody>
          </p:sp>
        </p:grpSp>
        <p:grpSp>
          <p:nvGrpSpPr>
            <p:cNvPr id="1179" name="Group 1178">
              <a:extLst>
                <a:ext uri="{FF2B5EF4-FFF2-40B4-BE49-F238E27FC236}">
                  <a16:creationId xmlns:a16="http://schemas.microsoft.com/office/drawing/2014/main" id="{86B5D5EC-91E3-4CF4-8847-72C34F25D991}"/>
                </a:ext>
              </a:extLst>
            </p:cNvPr>
            <p:cNvGrpSpPr/>
            <p:nvPr/>
          </p:nvGrpSpPr>
          <p:grpSpPr>
            <a:xfrm>
              <a:off x="472081" y="4793795"/>
              <a:ext cx="442320" cy="540353"/>
              <a:chOff x="5603875" y="5180438"/>
              <a:chExt cx="479425" cy="585683"/>
            </a:xfrm>
          </p:grpSpPr>
          <p:sp>
            <p:nvSpPr>
              <p:cNvPr id="1178" name="Freeform: Shape 1177">
                <a:extLst>
                  <a:ext uri="{FF2B5EF4-FFF2-40B4-BE49-F238E27FC236}">
                    <a16:creationId xmlns:a16="http://schemas.microsoft.com/office/drawing/2014/main" id="{9E9D82FE-83CD-4B04-A989-FB7906D5EA64}"/>
                  </a:ext>
                </a:extLst>
              </p:cNvPr>
              <p:cNvSpPr/>
              <p:nvPr/>
            </p:nvSpPr>
            <p:spPr>
              <a:xfrm>
                <a:off x="5661054" y="5180438"/>
                <a:ext cx="365066" cy="451986"/>
              </a:xfrm>
              <a:custGeom>
                <a:avLst/>
                <a:gdLst>
                  <a:gd name="connsiteX0" fmla="*/ 182533 w 365066"/>
                  <a:gd name="connsiteY0" fmla="*/ 0 h 451986"/>
                  <a:gd name="connsiteX1" fmla="*/ 365066 w 365066"/>
                  <a:gd name="connsiteY1" fmla="*/ 182533 h 451986"/>
                  <a:gd name="connsiteX2" fmla="*/ 365066 w 365066"/>
                  <a:gd name="connsiteY2" fmla="*/ 451986 h 451986"/>
                  <a:gd name="connsiteX3" fmla="*/ 311464 w 365066"/>
                  <a:gd name="connsiteY3" fmla="*/ 451986 h 451986"/>
                  <a:gd name="connsiteX4" fmla="*/ 311464 w 365066"/>
                  <a:gd name="connsiteY4" fmla="*/ 186008 h 451986"/>
                  <a:gd name="connsiteX5" fmla="*/ 182532 w 365066"/>
                  <a:gd name="connsiteY5" fmla="*/ 57076 h 451986"/>
                  <a:gd name="connsiteX6" fmla="*/ 53600 w 365066"/>
                  <a:gd name="connsiteY6" fmla="*/ 186008 h 451986"/>
                  <a:gd name="connsiteX7" fmla="*/ 53600 w 365066"/>
                  <a:gd name="connsiteY7" fmla="*/ 451986 h 451986"/>
                  <a:gd name="connsiteX8" fmla="*/ 0 w 365066"/>
                  <a:gd name="connsiteY8" fmla="*/ 451986 h 451986"/>
                  <a:gd name="connsiteX9" fmla="*/ 0 w 365066"/>
                  <a:gd name="connsiteY9" fmla="*/ 182533 h 451986"/>
                  <a:gd name="connsiteX10" fmla="*/ 182533 w 365066"/>
                  <a:gd name="connsiteY10" fmla="*/ 0 h 45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066" h="451986">
                    <a:moveTo>
                      <a:pt x="182533" y="0"/>
                    </a:moveTo>
                    <a:cubicBezTo>
                      <a:pt x="283343" y="0"/>
                      <a:pt x="365066" y="81723"/>
                      <a:pt x="365066" y="182533"/>
                    </a:cubicBezTo>
                    <a:lnTo>
                      <a:pt x="365066" y="451986"/>
                    </a:lnTo>
                    <a:lnTo>
                      <a:pt x="311464" y="451986"/>
                    </a:lnTo>
                    <a:lnTo>
                      <a:pt x="311464" y="186008"/>
                    </a:lnTo>
                    <a:cubicBezTo>
                      <a:pt x="311464" y="114801"/>
                      <a:pt x="253739" y="57076"/>
                      <a:pt x="182532" y="57076"/>
                    </a:cubicBezTo>
                    <a:cubicBezTo>
                      <a:pt x="111325" y="57076"/>
                      <a:pt x="53600" y="114801"/>
                      <a:pt x="53600" y="186008"/>
                    </a:cubicBezTo>
                    <a:lnTo>
                      <a:pt x="53600" y="451986"/>
                    </a:lnTo>
                    <a:lnTo>
                      <a:pt x="0" y="451986"/>
                    </a:lnTo>
                    <a:lnTo>
                      <a:pt x="0" y="182533"/>
                    </a:lnTo>
                    <a:cubicBezTo>
                      <a:pt x="0" y="81723"/>
                      <a:pt x="81723" y="0"/>
                      <a:pt x="182533"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7" name="Group 1176">
                <a:extLst>
                  <a:ext uri="{FF2B5EF4-FFF2-40B4-BE49-F238E27FC236}">
                    <a16:creationId xmlns:a16="http://schemas.microsoft.com/office/drawing/2014/main" id="{8F9A535A-561E-41A0-8A27-7854413C65ED}"/>
                  </a:ext>
                </a:extLst>
              </p:cNvPr>
              <p:cNvGrpSpPr/>
              <p:nvPr/>
            </p:nvGrpSpPr>
            <p:grpSpPr>
              <a:xfrm>
                <a:off x="5603875" y="5415283"/>
                <a:ext cx="479425" cy="350838"/>
                <a:chOff x="5603875" y="5422900"/>
                <a:chExt cx="479425" cy="350838"/>
              </a:xfrm>
            </p:grpSpPr>
            <p:sp>
              <p:nvSpPr>
                <p:cNvPr id="1168" name="Rectangle 28">
                  <a:extLst>
                    <a:ext uri="{FF2B5EF4-FFF2-40B4-BE49-F238E27FC236}">
                      <a16:creationId xmlns:a16="http://schemas.microsoft.com/office/drawing/2014/main" id="{38C4D818-BF84-4742-BC2F-740DAB8A5F44}"/>
                    </a:ext>
                  </a:extLst>
                </p:cNvPr>
                <p:cNvSpPr>
                  <a:spLocks noChangeArrowheads="1"/>
                </p:cNvSpPr>
                <p:nvPr/>
              </p:nvSpPr>
              <p:spPr bwMode="auto">
                <a:xfrm>
                  <a:off x="5603875" y="5422900"/>
                  <a:ext cx="479425" cy="350838"/>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0" name="Freeform 30">
                  <a:extLst>
                    <a:ext uri="{FF2B5EF4-FFF2-40B4-BE49-F238E27FC236}">
                      <a16:creationId xmlns:a16="http://schemas.microsoft.com/office/drawing/2014/main" id="{F3A93280-A257-4BDD-B05C-C5C4935CB32F}"/>
                    </a:ext>
                  </a:extLst>
                </p:cNvPr>
                <p:cNvSpPr>
                  <a:spLocks/>
                </p:cNvSpPr>
                <p:nvPr/>
              </p:nvSpPr>
              <p:spPr bwMode="auto">
                <a:xfrm>
                  <a:off x="5788025" y="5514975"/>
                  <a:ext cx="111125" cy="10953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1" name="Freeform 31">
                  <a:extLst>
                    <a:ext uri="{FF2B5EF4-FFF2-40B4-BE49-F238E27FC236}">
                      <a16:creationId xmlns:a16="http://schemas.microsoft.com/office/drawing/2014/main" id="{F88CF988-E839-44A8-A52F-7D09D771F96C}"/>
                    </a:ext>
                  </a:extLst>
                </p:cNvPr>
                <p:cNvSpPr>
                  <a:spLocks/>
                </p:cNvSpPr>
                <p:nvPr/>
              </p:nvSpPr>
              <p:spPr bwMode="auto">
                <a:xfrm>
                  <a:off x="5816600" y="5570538"/>
                  <a:ext cx="53975" cy="12858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B1DC1AF1-ACF0-4109-A62D-04DB8C23657A}"/>
              </a:ext>
              <a:ext uri="{C183D7F6-B498-43B3-948B-1728B52AA6E4}">
                <adec:decorative xmlns:adec="http://schemas.microsoft.com/office/drawing/2017/decorative" val="1"/>
              </a:ext>
            </a:extLst>
          </p:cNvPr>
          <p:cNvGrpSpPr/>
          <p:nvPr/>
        </p:nvGrpSpPr>
        <p:grpSpPr>
          <a:xfrm>
            <a:off x="4649117" y="1964712"/>
            <a:ext cx="127679" cy="3585699"/>
            <a:chOff x="4654895" y="2003612"/>
            <a:chExt cx="130239" cy="3657600"/>
          </a:xfrm>
        </p:grpSpPr>
        <p:cxnSp>
          <p:nvCxnSpPr>
            <p:cNvPr id="5" name="Straight Connector 4">
              <a:extLst>
                <a:ext uri="{FF2B5EF4-FFF2-40B4-BE49-F238E27FC236}">
                  <a16:creationId xmlns:a16="http://schemas.microsoft.com/office/drawing/2014/main" id="{B9286716-81C3-40F9-A2D5-7DD65AE566C7}"/>
                </a:ext>
              </a:extLst>
            </p:cNvPr>
            <p:cNvCxnSpPr>
              <a:cxnSpLocks/>
            </p:cNvCxnSpPr>
            <p:nvPr/>
          </p:nvCxnSpPr>
          <p:spPr>
            <a:xfrm>
              <a:off x="4720014" y="2003612"/>
              <a:ext cx="0" cy="3657600"/>
            </a:xfrm>
            <a:prstGeom prst="line">
              <a:avLst/>
            </a:prstGeom>
            <a:ln w="12700">
              <a:solidFill>
                <a:srgbClr val="DBDBDD"/>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7431177-EAF0-4449-9FAA-CF771DDD2978}"/>
                </a:ext>
              </a:extLst>
            </p:cNvPr>
            <p:cNvSpPr/>
            <p:nvPr/>
          </p:nvSpPr>
          <p:spPr>
            <a:xfrm>
              <a:off x="4654895" y="2323147"/>
              <a:ext cx="130239" cy="130239"/>
            </a:xfrm>
            <a:prstGeom prst="ellipse">
              <a:avLst/>
            </a:prstGeom>
            <a:solidFill>
              <a:srgbClr val="DBDBD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1" name="Oval 1140">
              <a:extLst>
                <a:ext uri="{FF2B5EF4-FFF2-40B4-BE49-F238E27FC236}">
                  <a16:creationId xmlns:a16="http://schemas.microsoft.com/office/drawing/2014/main" id="{ED2AAC9D-1C93-459B-85B7-A4E89CFAA4B8}"/>
                </a:ext>
              </a:extLst>
            </p:cNvPr>
            <p:cNvSpPr/>
            <p:nvPr/>
          </p:nvSpPr>
          <p:spPr>
            <a:xfrm>
              <a:off x="4654895" y="3713504"/>
              <a:ext cx="130239" cy="130239"/>
            </a:xfrm>
            <a:prstGeom prst="ellipse">
              <a:avLst/>
            </a:prstGeom>
            <a:solidFill>
              <a:srgbClr val="DBDBD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2" name="Oval 1141">
              <a:extLst>
                <a:ext uri="{FF2B5EF4-FFF2-40B4-BE49-F238E27FC236}">
                  <a16:creationId xmlns:a16="http://schemas.microsoft.com/office/drawing/2014/main" id="{2D65FCC5-8EF8-4374-A219-A5C797085A6D}"/>
                </a:ext>
              </a:extLst>
            </p:cNvPr>
            <p:cNvSpPr/>
            <p:nvPr/>
          </p:nvSpPr>
          <p:spPr>
            <a:xfrm>
              <a:off x="4654895" y="5103861"/>
              <a:ext cx="130239" cy="130239"/>
            </a:xfrm>
            <a:prstGeom prst="ellipse">
              <a:avLst/>
            </a:prstGeom>
            <a:solidFill>
              <a:srgbClr val="DBDBD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C1D75F0C-49A1-4E5C-A153-AA3CB7176836}"/>
              </a:ext>
            </a:extLst>
          </p:cNvPr>
          <p:cNvSpPr txBox="1"/>
          <p:nvPr/>
        </p:nvSpPr>
        <p:spPr>
          <a:xfrm>
            <a:off x="4931216" y="2079303"/>
            <a:ext cx="1555561" cy="742246"/>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Built-in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Best</a:t>
            </a:r>
            <a:br>
              <a:rPr kumimoji="0" lang="en-US" sz="1568"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568"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practices</a:t>
            </a:r>
          </a:p>
        </p:txBody>
      </p:sp>
      <p:sp>
        <p:nvSpPr>
          <p:cNvPr id="1144" name="TextBox 1143">
            <a:extLst>
              <a:ext uri="{FF2B5EF4-FFF2-40B4-BE49-F238E27FC236}">
                <a16:creationId xmlns:a16="http://schemas.microsoft.com/office/drawing/2014/main" id="{E81F80BD-9A0D-444A-B548-E63424366EB6}"/>
              </a:ext>
            </a:extLst>
          </p:cNvPr>
          <p:cNvSpPr txBox="1"/>
          <p:nvPr/>
        </p:nvSpPr>
        <p:spPr>
          <a:xfrm>
            <a:off x="4931216" y="4751994"/>
            <a:ext cx="1555561" cy="525004"/>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Enterprise</a:t>
            </a:r>
            <a:br>
              <a:rPr kumimoji="0" lang="en-US" sz="1568"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568"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support</a:t>
            </a:r>
          </a:p>
        </p:txBody>
      </p:sp>
      <p:sp>
        <p:nvSpPr>
          <p:cNvPr id="1145" name="TextBox 1144">
            <a:extLst>
              <a:ext uri="{FF2B5EF4-FFF2-40B4-BE49-F238E27FC236}">
                <a16:creationId xmlns:a16="http://schemas.microsoft.com/office/drawing/2014/main" id="{323F3AB7-AD81-4727-AA44-DA5D1FAFF796}"/>
              </a:ext>
            </a:extLst>
          </p:cNvPr>
          <p:cNvSpPr txBox="1"/>
          <p:nvPr/>
        </p:nvSpPr>
        <p:spPr>
          <a:xfrm>
            <a:off x="4931216" y="3495060"/>
            <a:ext cx="1555561" cy="525004"/>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Multi-layer Security </a:t>
            </a:r>
          </a:p>
        </p:txBody>
      </p:sp>
      <p:pic>
        <p:nvPicPr>
          <p:cNvPr id="2" name="Picture 1">
            <a:extLst>
              <a:ext uri="{FF2B5EF4-FFF2-40B4-BE49-F238E27FC236}">
                <a16:creationId xmlns:a16="http://schemas.microsoft.com/office/drawing/2014/main" id="{D61DAA1D-0B25-4E4A-B7A8-3F5AB55C8659}"/>
              </a:ext>
              <a:ext uri="{C183D7F6-B498-43B3-948B-1728B52AA6E4}">
                <adec:decorative xmlns:adec="http://schemas.microsoft.com/office/drawing/2017/decorative" val="1"/>
              </a:ext>
            </a:extLst>
          </p:cNvPr>
          <p:cNvPicPr>
            <a:picLocks noChangeAspect="1"/>
          </p:cNvPicPr>
          <p:nvPr/>
        </p:nvPicPr>
        <p:blipFill rotWithShape="1">
          <a:blip r:embed="rId3"/>
          <a:srcRect r="5062"/>
          <a:stretch/>
        </p:blipFill>
        <p:spPr>
          <a:xfrm>
            <a:off x="6387337" y="418151"/>
            <a:ext cx="5804664" cy="6179890"/>
          </a:xfrm>
          <a:prstGeom prst="rect">
            <a:avLst/>
          </a:prstGeom>
        </p:spPr>
      </p:pic>
      <p:sp>
        <p:nvSpPr>
          <p:cNvPr id="9" name="Rectangle 8">
            <a:extLst>
              <a:ext uri="{FF2B5EF4-FFF2-40B4-BE49-F238E27FC236}">
                <a16:creationId xmlns:a16="http://schemas.microsoft.com/office/drawing/2014/main" id="{82E961C2-AE89-4B71-B24C-E185DFF72DDF}"/>
              </a:ext>
              <a:ext uri="{C183D7F6-B498-43B3-948B-1728B52AA6E4}">
                <adec:decorative xmlns:adec="http://schemas.microsoft.com/office/drawing/2017/decorative" val="1"/>
              </a:ext>
            </a:extLst>
          </p:cNvPr>
          <p:cNvSpPr/>
          <p:nvPr/>
        </p:nvSpPr>
        <p:spPr bwMode="auto">
          <a:xfrm>
            <a:off x="6096000" y="487"/>
            <a:ext cx="6096000" cy="6857027"/>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5E190DFC-7602-4F9A-97E1-D69064931D7D}"/>
              </a:ext>
            </a:extLst>
          </p:cNvPr>
          <p:cNvSpPr/>
          <p:nvPr/>
        </p:nvSpPr>
        <p:spPr>
          <a:xfrm>
            <a:off x="8123850" y="3132895"/>
            <a:ext cx="4068149" cy="124933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Run Java in more regions </a:t>
            </a:r>
            <a:b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than any other cloud provider</a:t>
            </a:r>
          </a:p>
        </p:txBody>
      </p:sp>
      <p:sp>
        <p:nvSpPr>
          <p:cNvPr id="4" name="Title 3">
            <a:extLst>
              <a:ext uri="{FF2B5EF4-FFF2-40B4-BE49-F238E27FC236}">
                <a16:creationId xmlns:a16="http://schemas.microsoft.com/office/drawing/2014/main" id="{02C1B416-317B-4475-A3F8-D65A6B96F948}"/>
              </a:ext>
            </a:extLst>
          </p:cNvPr>
          <p:cNvSpPr>
            <a:spLocks noGrp="1"/>
          </p:cNvSpPr>
          <p:nvPr>
            <p:ph type="title"/>
          </p:nvPr>
        </p:nvSpPr>
        <p:spPr>
          <a:xfrm>
            <a:off x="588279" y="458037"/>
            <a:ext cx="11018555" cy="855709"/>
          </a:xfrm>
        </p:spPr>
        <p:txBody>
          <a:bodyPr/>
          <a:lstStyle/>
          <a:p>
            <a:r>
              <a:rPr lang="en-US" dirty="0"/>
              <a:t>Azure Kubernetes Service (AKS)</a:t>
            </a:r>
            <a:br>
              <a:rPr lang="en-US" dirty="0"/>
            </a:br>
            <a:r>
              <a:rPr lang="en-US" sz="1961" spc="-98" dirty="0">
                <a:ln>
                  <a:noFill/>
                </a:ln>
                <a:gradFill>
                  <a:gsLst>
                    <a:gs pos="2917">
                      <a:srgbClr val="FFFFFF"/>
                    </a:gs>
                    <a:gs pos="28000">
                      <a:srgbClr val="FFFFFF"/>
                    </a:gs>
                  </a:gsLst>
                  <a:lin ang="5400000" scaled="0"/>
                </a:gradFill>
                <a:cs typeface="+mn-cs"/>
              </a:rPr>
              <a:t>Enterprise-grade by design</a:t>
            </a:r>
          </a:p>
        </p:txBody>
      </p:sp>
    </p:spTree>
    <p:extLst>
      <p:ext uri="{BB962C8B-B14F-4D97-AF65-F5344CB8AC3E}">
        <p14:creationId xmlns:p14="http://schemas.microsoft.com/office/powerpoint/2010/main" val="37603830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64BB-5EA8-5846-9F96-39357C327E6F}"/>
              </a:ext>
            </a:extLst>
          </p:cNvPr>
          <p:cNvSpPr>
            <a:spLocks noGrp="1"/>
          </p:cNvSpPr>
          <p:nvPr>
            <p:ph type="title"/>
          </p:nvPr>
        </p:nvSpPr>
        <p:spPr>
          <a:xfrm>
            <a:off x="588279" y="458037"/>
            <a:ext cx="11018555" cy="855709"/>
          </a:xfrm>
        </p:spPr>
        <p:txBody>
          <a:bodyPr/>
          <a:lstStyle/>
          <a:p>
            <a:r>
              <a:rPr lang="en-US" dirty="0"/>
              <a:t>Azure Red Hat OpenShift (ARO)</a:t>
            </a:r>
            <a:br>
              <a:rPr lang="en-US" dirty="0"/>
            </a:br>
            <a:r>
              <a:rPr lang="en-US" sz="1961" spc="-98" dirty="0">
                <a:ln>
                  <a:noFill/>
                </a:ln>
                <a:gradFill>
                  <a:gsLst>
                    <a:gs pos="2917">
                      <a:srgbClr val="FFFFFF"/>
                    </a:gs>
                    <a:gs pos="28000">
                      <a:srgbClr val="FFFFFF"/>
                    </a:gs>
                  </a:gsLst>
                  <a:lin ang="5400000" scaled="0"/>
                </a:gradFill>
                <a:cs typeface="+mn-cs"/>
              </a:rPr>
              <a:t>Jointly engineered and operated by Microsoft and Red Hat with an integrated support experience</a:t>
            </a:r>
          </a:p>
        </p:txBody>
      </p:sp>
      <p:cxnSp>
        <p:nvCxnSpPr>
          <p:cNvPr id="7" name="Straight Connector 6">
            <a:extLst>
              <a:ext uri="{FF2B5EF4-FFF2-40B4-BE49-F238E27FC236}">
                <a16:creationId xmlns:a16="http://schemas.microsoft.com/office/drawing/2014/main" id="{B82730AD-9BAF-8445-BC68-AC936C44D3A1}"/>
              </a:ext>
              <a:ext uri="{C183D7F6-B498-43B3-948B-1728B52AA6E4}">
                <adec:decorative xmlns:adec="http://schemas.microsoft.com/office/drawing/2017/decorative" val="1"/>
              </a:ext>
            </a:extLst>
          </p:cNvPr>
          <p:cNvCxnSpPr>
            <a:cxnSpLocks/>
          </p:cNvCxnSpPr>
          <p:nvPr/>
        </p:nvCxnSpPr>
        <p:spPr>
          <a:xfrm>
            <a:off x="4197858" y="1779108"/>
            <a:ext cx="0" cy="4153324"/>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71736279-3A87-8D44-8343-E6FB58E5A290}"/>
              </a:ext>
            </a:extLst>
          </p:cNvPr>
          <p:cNvSpPr/>
          <p:nvPr/>
        </p:nvSpPr>
        <p:spPr>
          <a:xfrm>
            <a:off x="959172" y="4182413"/>
            <a:ext cx="2822710" cy="814661"/>
          </a:xfrm>
          <a:prstGeom prst="rect">
            <a:avLst/>
          </a:prstGeom>
        </p:spPr>
        <p:txBody>
          <a:bodyPr wrap="square" lIns="0" tIns="0" rIns="0" bIns="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In just minutes, deploy enterprise-grade Red Hat OpenShift clusters on Azure</a:t>
            </a:r>
          </a:p>
        </p:txBody>
      </p:sp>
      <p:sp>
        <p:nvSpPr>
          <p:cNvPr id="23" name="Rectangle 22">
            <a:extLst>
              <a:ext uri="{FF2B5EF4-FFF2-40B4-BE49-F238E27FC236}">
                <a16:creationId xmlns:a16="http://schemas.microsoft.com/office/drawing/2014/main" id="{F470FA2E-D7B3-2D40-9251-00A83A1E305C}"/>
              </a:ext>
            </a:extLst>
          </p:cNvPr>
          <p:cNvSpPr/>
          <p:nvPr/>
        </p:nvSpPr>
        <p:spPr>
          <a:xfrm>
            <a:off x="5469217" y="1957665"/>
            <a:ext cx="5789314" cy="1043973"/>
          </a:xfrm>
          <a:prstGeom prst="rect">
            <a:avLst/>
          </a:prstGeom>
        </p:spPr>
        <p:txBody>
          <a:bodyPr wrap="square" tIns="0" bIns="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mn-cs"/>
              </a:rPr>
              <a:t>Enterprise-grade operations, security and compliance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Deploy your business-critical apps with confidence with an industry-leading SLA of 99.95% availability, with PCI DSS, ISO 27001, HITRUST, SOC 2 Type II, and FedRAMP certifications.</a:t>
            </a:r>
          </a:p>
        </p:txBody>
      </p:sp>
      <p:sp>
        <p:nvSpPr>
          <p:cNvPr id="17" name="Rectangle 16">
            <a:extLst>
              <a:ext uri="{FF2B5EF4-FFF2-40B4-BE49-F238E27FC236}">
                <a16:creationId xmlns:a16="http://schemas.microsoft.com/office/drawing/2014/main" id="{46F91E01-C9D4-AA42-A021-41CBFBA5CAFD}"/>
              </a:ext>
            </a:extLst>
          </p:cNvPr>
          <p:cNvSpPr/>
          <p:nvPr/>
        </p:nvSpPr>
        <p:spPr>
          <a:xfrm>
            <a:off x="5469217" y="3279080"/>
            <a:ext cx="5789314" cy="1285354"/>
          </a:xfrm>
          <a:prstGeom prst="rect">
            <a:avLst/>
          </a:prstGeom>
        </p:spPr>
        <p:txBody>
          <a:bodyPr wrap="square" tIns="0" bIns="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mn-cs"/>
              </a:rPr>
              <a:t>Empowering developers to innovate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Promote developer productivity with built-in CI/CD </a:t>
            </a:r>
            <a:br>
              <a:rPr kumimoji="0" lang="en-US" sz="1568"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pipelines, then easily connect your applications to hundreds </a:t>
            </a:r>
            <a:br>
              <a:rPr kumimoji="0" lang="en-US" sz="1568"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of Azure services such as MySQL, PostgreSQL, Redis, Cosmos DB, and more.</a:t>
            </a:r>
          </a:p>
        </p:txBody>
      </p:sp>
      <p:sp>
        <p:nvSpPr>
          <p:cNvPr id="13" name="Rectangle 12">
            <a:extLst>
              <a:ext uri="{FF2B5EF4-FFF2-40B4-BE49-F238E27FC236}">
                <a16:creationId xmlns:a16="http://schemas.microsoft.com/office/drawing/2014/main" id="{E876404C-4F36-374C-A29A-FF4BF2E86229}"/>
              </a:ext>
            </a:extLst>
          </p:cNvPr>
          <p:cNvSpPr/>
          <p:nvPr/>
        </p:nvSpPr>
        <p:spPr>
          <a:xfrm>
            <a:off x="5469217" y="4852271"/>
            <a:ext cx="5789314" cy="1285354"/>
          </a:xfrm>
          <a:prstGeom prst="rect">
            <a:avLst/>
          </a:prstGeom>
        </p:spPr>
        <p:txBody>
          <a:bodyPr wrap="square" tIns="0" bIns="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mn-cs"/>
              </a:rPr>
              <a:t>Scale on your terms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Start a highly available cluster in a few minutes, then scale as your application demand changes; plus, get your choice of standard, high-memory, or high-CPU application nodes. Pay through your Azure subscription.</a:t>
            </a:r>
          </a:p>
        </p:txBody>
      </p:sp>
      <p:sp>
        <p:nvSpPr>
          <p:cNvPr id="6" name="TextBox 5">
            <a:extLst>
              <a:ext uri="{FF2B5EF4-FFF2-40B4-BE49-F238E27FC236}">
                <a16:creationId xmlns:a16="http://schemas.microsoft.com/office/drawing/2014/main" id="{5C4BC3FE-270E-D347-8283-07425A6759CC}"/>
              </a:ext>
            </a:extLst>
          </p:cNvPr>
          <p:cNvSpPr txBox="1"/>
          <p:nvPr/>
        </p:nvSpPr>
        <p:spPr>
          <a:xfrm>
            <a:off x="648986" y="3001638"/>
            <a:ext cx="3132895" cy="977593"/>
          </a:xfrm>
          <a:prstGeom prst="rect">
            <a:avLst/>
          </a:prstGeom>
          <a:noFill/>
        </p:spPr>
        <p:txBody>
          <a:bodyPr wrap="square" lIns="0" tIns="0" rIns="0" bIns="0" rtlCol="0">
            <a:spAutoFit/>
          </a:bodyPr>
          <a:lstStyle/>
          <a:p>
            <a:pPr marL="0" marR="0" lvl="0" indent="0" algn="r" defTabSz="914192" rtl="0" eaLnBrk="1" fontAlgn="auto" latinLnBrk="0" hangingPunct="1">
              <a:lnSpc>
                <a:spcPct val="90000"/>
              </a:lnSpc>
              <a:spcBef>
                <a:spcPts val="0"/>
              </a:spcBef>
              <a:spcAft>
                <a:spcPts val="60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mn-ea"/>
                <a:cs typeface="+mn-cs"/>
              </a:rPr>
              <a:t>Build, deploy and </a:t>
            </a:r>
            <a:br>
              <a:rPr kumimoji="0" lang="en-US" sz="2353" b="0" i="0" u="none" strike="noStrike" kern="1200" cap="none" spc="0" normalizeH="0" baseline="0" noProof="0">
                <a:ln>
                  <a:noFill/>
                </a:ln>
                <a:solidFill>
                  <a:srgbClr val="FFFFFF"/>
                </a:solidFill>
                <a:effectLst/>
                <a:uLnTx/>
                <a:uFillTx/>
                <a:latin typeface="Segoe UI Semibold"/>
                <a:ea typeface="+mn-ea"/>
                <a:cs typeface="+mn-cs"/>
              </a:rPr>
            </a:br>
            <a:r>
              <a:rPr kumimoji="0" lang="en-US" sz="2353" b="0" i="0" u="none" strike="noStrike" kern="1200" cap="none" spc="0" normalizeH="0" baseline="0" noProof="0">
                <a:ln>
                  <a:noFill/>
                </a:ln>
                <a:solidFill>
                  <a:srgbClr val="FFFFFF"/>
                </a:solidFill>
                <a:effectLst/>
                <a:uLnTx/>
                <a:uFillTx/>
                <a:latin typeface="Segoe UI Semibold"/>
                <a:ea typeface="+mn-ea"/>
                <a:cs typeface="+mn-cs"/>
              </a:rPr>
              <a:t>scale Java apps </a:t>
            </a:r>
            <a:br>
              <a:rPr kumimoji="0" lang="en-US" sz="2353" b="0" i="0" u="none" strike="noStrike" kern="1200" cap="none" spc="0" normalizeH="0" baseline="0" noProof="0">
                <a:ln>
                  <a:noFill/>
                </a:ln>
                <a:solidFill>
                  <a:srgbClr val="FFFFFF"/>
                </a:solidFill>
                <a:effectLst/>
                <a:uLnTx/>
                <a:uFillTx/>
                <a:latin typeface="Segoe UI Semibold"/>
                <a:ea typeface="+mn-ea"/>
                <a:cs typeface="+mn-cs"/>
              </a:rPr>
            </a:br>
            <a:r>
              <a:rPr kumimoji="0" lang="en-US" sz="2353" b="0" i="0" u="none" strike="noStrike" kern="1200" cap="none" spc="0" normalizeH="0" baseline="0" noProof="0">
                <a:ln>
                  <a:noFill/>
                </a:ln>
                <a:solidFill>
                  <a:srgbClr val="FFFFFF"/>
                </a:solidFill>
                <a:effectLst/>
                <a:uLnTx/>
                <a:uFillTx/>
                <a:latin typeface="Segoe UI Semibold"/>
                <a:ea typeface="+mn-ea"/>
                <a:cs typeface="+mn-cs"/>
              </a:rPr>
              <a:t>with confidence</a:t>
            </a:r>
          </a:p>
        </p:txBody>
      </p:sp>
      <p:grpSp>
        <p:nvGrpSpPr>
          <p:cNvPr id="33" name="Group 32" descr="lock">
            <a:extLst>
              <a:ext uri="{FF2B5EF4-FFF2-40B4-BE49-F238E27FC236}">
                <a16:creationId xmlns:a16="http://schemas.microsoft.com/office/drawing/2014/main" id="{97D2B83F-5D5A-4120-9241-0E039C64F0AD}"/>
              </a:ext>
            </a:extLst>
          </p:cNvPr>
          <p:cNvGrpSpPr/>
          <p:nvPr/>
        </p:nvGrpSpPr>
        <p:grpSpPr>
          <a:xfrm>
            <a:off x="4510067" y="1957664"/>
            <a:ext cx="825393" cy="825393"/>
            <a:chOff x="4880654" y="2907836"/>
            <a:chExt cx="676039" cy="676039"/>
          </a:xfrm>
        </p:grpSpPr>
        <p:pic>
          <p:nvPicPr>
            <p:cNvPr id="31" name="lock 2" descr="lock">
              <a:extLst>
                <a:ext uri="{FF2B5EF4-FFF2-40B4-BE49-F238E27FC236}">
                  <a16:creationId xmlns:a16="http://schemas.microsoft.com/office/drawing/2014/main" id="{992BB6A7-71B0-4289-8139-AB91F4E131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2635" y="3029680"/>
              <a:ext cx="405919" cy="405919"/>
            </a:xfrm>
            <a:prstGeom prst="rect">
              <a:avLst/>
            </a:prstGeom>
          </p:spPr>
        </p:pic>
        <p:sp>
          <p:nvSpPr>
            <p:cNvPr id="32" name="Oval 31">
              <a:extLst>
                <a:ext uri="{FF2B5EF4-FFF2-40B4-BE49-F238E27FC236}">
                  <a16:creationId xmlns:a16="http://schemas.microsoft.com/office/drawing/2014/main" id="{589A5F2F-D90F-431D-91AE-621CD5D8A78C}"/>
                </a:ext>
              </a:extLst>
            </p:cNvPr>
            <p:cNvSpPr/>
            <p:nvPr/>
          </p:nvSpPr>
          <p:spPr bwMode="auto">
            <a:xfrm>
              <a:off x="4880654" y="2907836"/>
              <a:ext cx="676039" cy="676039"/>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descr="cloud">
            <a:extLst>
              <a:ext uri="{FF2B5EF4-FFF2-40B4-BE49-F238E27FC236}">
                <a16:creationId xmlns:a16="http://schemas.microsoft.com/office/drawing/2014/main" id="{5D552020-E8B3-47A2-B1BE-8354CBDD5EB0}"/>
              </a:ext>
            </a:extLst>
          </p:cNvPr>
          <p:cNvGrpSpPr/>
          <p:nvPr/>
        </p:nvGrpSpPr>
        <p:grpSpPr>
          <a:xfrm>
            <a:off x="4510067" y="3279080"/>
            <a:ext cx="825393" cy="825393"/>
            <a:chOff x="4817207" y="3779832"/>
            <a:chExt cx="676039" cy="676039"/>
          </a:xfrm>
        </p:grpSpPr>
        <p:sp>
          <p:nvSpPr>
            <p:cNvPr id="36" name="Oval 35">
              <a:extLst>
                <a:ext uri="{FF2B5EF4-FFF2-40B4-BE49-F238E27FC236}">
                  <a16:creationId xmlns:a16="http://schemas.microsoft.com/office/drawing/2014/main" id="{C8357B5A-9867-4CB5-8B3F-AF2E52EF83CA}"/>
                </a:ext>
              </a:extLst>
            </p:cNvPr>
            <p:cNvSpPr/>
            <p:nvPr/>
          </p:nvSpPr>
          <p:spPr bwMode="auto">
            <a:xfrm>
              <a:off x="4817207" y="3779832"/>
              <a:ext cx="676039" cy="676039"/>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erson2" descr="person, cloud">
              <a:extLst>
                <a:ext uri="{FF2B5EF4-FFF2-40B4-BE49-F238E27FC236}">
                  <a16:creationId xmlns:a16="http://schemas.microsoft.com/office/drawing/2014/main" id="{68F059CC-479D-4356-8603-DE58EE1F6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1174" y="3884488"/>
              <a:ext cx="466725" cy="466725"/>
            </a:xfrm>
            <a:prstGeom prst="rect">
              <a:avLst/>
            </a:prstGeom>
          </p:spPr>
        </p:pic>
      </p:grpSp>
      <p:grpSp>
        <p:nvGrpSpPr>
          <p:cNvPr id="12" name="Group 11" descr="scale">
            <a:extLst>
              <a:ext uri="{FF2B5EF4-FFF2-40B4-BE49-F238E27FC236}">
                <a16:creationId xmlns:a16="http://schemas.microsoft.com/office/drawing/2014/main" id="{66255DFB-841E-4850-806F-58E48F5CA02C}"/>
              </a:ext>
            </a:extLst>
          </p:cNvPr>
          <p:cNvGrpSpPr/>
          <p:nvPr/>
        </p:nvGrpSpPr>
        <p:grpSpPr>
          <a:xfrm>
            <a:off x="4516851" y="4852272"/>
            <a:ext cx="825393" cy="825393"/>
            <a:chOff x="4824127" y="5060364"/>
            <a:chExt cx="676039" cy="676039"/>
          </a:xfrm>
        </p:grpSpPr>
        <p:sp>
          <p:nvSpPr>
            <p:cNvPr id="39" name="Oval 38">
              <a:extLst>
                <a:ext uri="{FF2B5EF4-FFF2-40B4-BE49-F238E27FC236}">
                  <a16:creationId xmlns:a16="http://schemas.microsoft.com/office/drawing/2014/main" id="{40838804-4D75-4B22-8FB6-EAC404D747CA}"/>
                </a:ext>
              </a:extLst>
            </p:cNvPr>
            <p:cNvSpPr/>
            <p:nvPr/>
          </p:nvSpPr>
          <p:spPr bwMode="auto">
            <a:xfrm>
              <a:off x="4824127" y="5060364"/>
              <a:ext cx="676039" cy="676039"/>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low latency" descr="low latency, improved efficiency">
              <a:extLst>
                <a:ext uri="{FF2B5EF4-FFF2-40B4-BE49-F238E27FC236}">
                  <a16:creationId xmlns:a16="http://schemas.microsoft.com/office/drawing/2014/main" id="{24EA3ECD-CEFB-4A17-807C-ABC5347FFBBF}"/>
                </a:ext>
              </a:extLst>
            </p:cNvPr>
            <p:cNvGrpSpPr>
              <a:grpSpLocks noChangeAspect="1"/>
            </p:cNvGrpSpPr>
            <p:nvPr/>
          </p:nvGrpSpPr>
          <p:grpSpPr bwMode="auto">
            <a:xfrm>
              <a:off x="4993077" y="5228520"/>
              <a:ext cx="338137" cy="339725"/>
              <a:chOff x="2849" y="781"/>
              <a:chExt cx="213" cy="214"/>
            </a:xfrm>
          </p:grpSpPr>
          <p:sp>
            <p:nvSpPr>
              <p:cNvPr id="43" name="AutoShape 38">
                <a:extLst>
                  <a:ext uri="{FF2B5EF4-FFF2-40B4-BE49-F238E27FC236}">
                    <a16:creationId xmlns:a16="http://schemas.microsoft.com/office/drawing/2014/main" id="{307DF41B-F1D2-4733-B81F-69E9CC168C5F}"/>
                  </a:ext>
                </a:extLst>
              </p:cNvPr>
              <p:cNvSpPr>
                <a:spLocks noChangeAspect="1" noChangeArrowheads="1" noTextEdit="1"/>
              </p:cNvSpPr>
              <p:nvPr/>
            </p:nvSpPr>
            <p:spPr bwMode="auto">
              <a:xfrm>
                <a:off x="2849" y="781"/>
                <a:ext cx="21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40">
                <a:extLst>
                  <a:ext uri="{FF2B5EF4-FFF2-40B4-BE49-F238E27FC236}">
                    <a16:creationId xmlns:a16="http://schemas.microsoft.com/office/drawing/2014/main" id="{D5091A31-3137-4445-9072-6CCF5A54B951}"/>
                  </a:ext>
                </a:extLst>
              </p:cNvPr>
              <p:cNvSpPr>
                <a:spLocks/>
              </p:cNvSpPr>
              <p:nvPr/>
            </p:nvSpPr>
            <p:spPr bwMode="auto">
              <a:xfrm>
                <a:off x="2849" y="781"/>
                <a:ext cx="213" cy="214"/>
              </a:xfrm>
              <a:custGeom>
                <a:avLst/>
                <a:gdLst>
                  <a:gd name="T0" fmla="*/ 213 w 213"/>
                  <a:gd name="T1" fmla="*/ 0 h 214"/>
                  <a:gd name="T2" fmla="*/ 213 w 213"/>
                  <a:gd name="T3" fmla="*/ 214 h 214"/>
                  <a:gd name="T4" fmla="*/ 114 w 213"/>
                  <a:gd name="T5" fmla="*/ 115 h 214"/>
                  <a:gd name="T6" fmla="*/ 99 w 213"/>
                  <a:gd name="T7" fmla="*/ 99 h 214"/>
                  <a:gd name="T8" fmla="*/ 0 w 213"/>
                  <a:gd name="T9" fmla="*/ 0 h 214"/>
                  <a:gd name="T10" fmla="*/ 213 w 213"/>
                  <a:gd name="T11" fmla="*/ 0 h 214"/>
                </a:gdLst>
                <a:ahLst/>
                <a:cxnLst>
                  <a:cxn ang="0">
                    <a:pos x="T0" y="T1"/>
                  </a:cxn>
                  <a:cxn ang="0">
                    <a:pos x="T2" y="T3"/>
                  </a:cxn>
                  <a:cxn ang="0">
                    <a:pos x="T4" y="T5"/>
                  </a:cxn>
                  <a:cxn ang="0">
                    <a:pos x="T6" y="T7"/>
                  </a:cxn>
                  <a:cxn ang="0">
                    <a:pos x="T8" y="T9"/>
                  </a:cxn>
                  <a:cxn ang="0">
                    <a:pos x="T10" y="T11"/>
                  </a:cxn>
                </a:cxnLst>
                <a:rect l="0" t="0" r="r" b="b"/>
                <a:pathLst>
                  <a:path w="213" h="214">
                    <a:moveTo>
                      <a:pt x="213" y="0"/>
                    </a:moveTo>
                    <a:lnTo>
                      <a:pt x="213" y="214"/>
                    </a:lnTo>
                    <a:lnTo>
                      <a:pt x="114" y="115"/>
                    </a:lnTo>
                    <a:lnTo>
                      <a:pt x="99" y="99"/>
                    </a:lnTo>
                    <a:lnTo>
                      <a:pt x="0" y="0"/>
                    </a:lnTo>
                    <a:lnTo>
                      <a:pt x="2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41">
                <a:extLst>
                  <a:ext uri="{FF2B5EF4-FFF2-40B4-BE49-F238E27FC236}">
                    <a16:creationId xmlns:a16="http://schemas.microsoft.com/office/drawing/2014/main" id="{1326A7D0-3A15-4F0B-8DED-E49DB4C60A57}"/>
                  </a:ext>
                </a:extLst>
              </p:cNvPr>
              <p:cNvSpPr>
                <a:spLocks/>
              </p:cNvSpPr>
              <p:nvPr/>
            </p:nvSpPr>
            <p:spPr bwMode="auto">
              <a:xfrm>
                <a:off x="2849" y="781"/>
                <a:ext cx="213" cy="214"/>
              </a:xfrm>
              <a:custGeom>
                <a:avLst/>
                <a:gdLst>
                  <a:gd name="T0" fmla="*/ 0 w 213"/>
                  <a:gd name="T1" fmla="*/ 214 h 214"/>
                  <a:gd name="T2" fmla="*/ 0 w 213"/>
                  <a:gd name="T3" fmla="*/ 0 h 214"/>
                  <a:gd name="T4" fmla="*/ 99 w 213"/>
                  <a:gd name="T5" fmla="*/ 99 h 214"/>
                  <a:gd name="T6" fmla="*/ 114 w 213"/>
                  <a:gd name="T7" fmla="*/ 115 h 214"/>
                  <a:gd name="T8" fmla="*/ 213 w 213"/>
                  <a:gd name="T9" fmla="*/ 214 h 214"/>
                  <a:gd name="T10" fmla="*/ 0 w 213"/>
                  <a:gd name="T11" fmla="*/ 214 h 214"/>
                </a:gdLst>
                <a:ahLst/>
                <a:cxnLst>
                  <a:cxn ang="0">
                    <a:pos x="T0" y="T1"/>
                  </a:cxn>
                  <a:cxn ang="0">
                    <a:pos x="T2" y="T3"/>
                  </a:cxn>
                  <a:cxn ang="0">
                    <a:pos x="T4" y="T5"/>
                  </a:cxn>
                  <a:cxn ang="0">
                    <a:pos x="T6" y="T7"/>
                  </a:cxn>
                  <a:cxn ang="0">
                    <a:pos x="T8" y="T9"/>
                  </a:cxn>
                  <a:cxn ang="0">
                    <a:pos x="T10" y="T11"/>
                  </a:cxn>
                </a:cxnLst>
                <a:rect l="0" t="0" r="r" b="b"/>
                <a:pathLst>
                  <a:path w="213" h="214">
                    <a:moveTo>
                      <a:pt x="0" y="214"/>
                    </a:moveTo>
                    <a:lnTo>
                      <a:pt x="0" y="0"/>
                    </a:lnTo>
                    <a:lnTo>
                      <a:pt x="99" y="99"/>
                    </a:lnTo>
                    <a:lnTo>
                      <a:pt x="114" y="115"/>
                    </a:lnTo>
                    <a:lnTo>
                      <a:pt x="213" y="214"/>
                    </a:lnTo>
                    <a:lnTo>
                      <a:pt x="0" y="21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42">
                <a:extLst>
                  <a:ext uri="{FF2B5EF4-FFF2-40B4-BE49-F238E27FC236}">
                    <a16:creationId xmlns:a16="http://schemas.microsoft.com/office/drawing/2014/main" id="{C23EEF9B-61E8-480D-9545-5B07AC41A8A0}"/>
                  </a:ext>
                </a:extLst>
              </p:cNvPr>
              <p:cNvSpPr>
                <a:spLocks/>
              </p:cNvSpPr>
              <p:nvPr/>
            </p:nvSpPr>
            <p:spPr bwMode="auto">
              <a:xfrm>
                <a:off x="2906" y="880"/>
                <a:ext cx="57" cy="58"/>
              </a:xfrm>
              <a:custGeom>
                <a:avLst/>
                <a:gdLst>
                  <a:gd name="T0" fmla="*/ 42 w 57"/>
                  <a:gd name="T1" fmla="*/ 0 h 58"/>
                  <a:gd name="T2" fmla="*/ 0 w 57"/>
                  <a:gd name="T3" fmla="*/ 42 h 58"/>
                  <a:gd name="T4" fmla="*/ 16 w 57"/>
                  <a:gd name="T5" fmla="*/ 58 h 58"/>
                  <a:gd name="T6" fmla="*/ 57 w 57"/>
                  <a:gd name="T7" fmla="*/ 16 h 58"/>
                  <a:gd name="T8" fmla="*/ 42 w 57"/>
                  <a:gd name="T9" fmla="*/ 0 h 58"/>
                </a:gdLst>
                <a:ahLst/>
                <a:cxnLst>
                  <a:cxn ang="0">
                    <a:pos x="T0" y="T1"/>
                  </a:cxn>
                  <a:cxn ang="0">
                    <a:pos x="T2" y="T3"/>
                  </a:cxn>
                  <a:cxn ang="0">
                    <a:pos x="T4" y="T5"/>
                  </a:cxn>
                  <a:cxn ang="0">
                    <a:pos x="T6" y="T7"/>
                  </a:cxn>
                  <a:cxn ang="0">
                    <a:pos x="T8" y="T9"/>
                  </a:cxn>
                </a:cxnLst>
                <a:rect l="0" t="0" r="r" b="b"/>
                <a:pathLst>
                  <a:path w="57" h="58">
                    <a:moveTo>
                      <a:pt x="42" y="0"/>
                    </a:moveTo>
                    <a:lnTo>
                      <a:pt x="0" y="42"/>
                    </a:lnTo>
                    <a:lnTo>
                      <a:pt x="16" y="58"/>
                    </a:lnTo>
                    <a:lnTo>
                      <a:pt x="57" y="16"/>
                    </a:lnTo>
                    <a:lnTo>
                      <a:pt x="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43">
                <a:extLst>
                  <a:ext uri="{FF2B5EF4-FFF2-40B4-BE49-F238E27FC236}">
                    <a16:creationId xmlns:a16="http://schemas.microsoft.com/office/drawing/2014/main" id="{07D1EA77-88D6-4958-ACE0-619B11B080EE}"/>
                  </a:ext>
                </a:extLst>
              </p:cNvPr>
              <p:cNvSpPr>
                <a:spLocks/>
              </p:cNvSpPr>
              <p:nvPr/>
            </p:nvSpPr>
            <p:spPr bwMode="auto">
              <a:xfrm>
                <a:off x="2939" y="804"/>
                <a:ext cx="100" cy="101"/>
              </a:xfrm>
              <a:custGeom>
                <a:avLst/>
                <a:gdLst>
                  <a:gd name="T0" fmla="*/ 0 w 100"/>
                  <a:gd name="T1" fmla="*/ 0 h 101"/>
                  <a:gd name="T2" fmla="*/ 0 w 100"/>
                  <a:gd name="T3" fmla="*/ 22 h 101"/>
                  <a:gd name="T4" fmla="*/ 62 w 100"/>
                  <a:gd name="T5" fmla="*/ 22 h 101"/>
                  <a:gd name="T6" fmla="*/ 9 w 100"/>
                  <a:gd name="T7" fmla="*/ 76 h 101"/>
                  <a:gd name="T8" fmla="*/ 24 w 100"/>
                  <a:gd name="T9" fmla="*/ 92 h 101"/>
                  <a:gd name="T10" fmla="*/ 78 w 100"/>
                  <a:gd name="T11" fmla="*/ 38 h 101"/>
                  <a:gd name="T12" fmla="*/ 78 w 100"/>
                  <a:gd name="T13" fmla="*/ 101 h 101"/>
                  <a:gd name="T14" fmla="*/ 100 w 100"/>
                  <a:gd name="T15" fmla="*/ 101 h 101"/>
                  <a:gd name="T16" fmla="*/ 100 w 100"/>
                  <a:gd name="T17" fmla="*/ 0 h 101"/>
                  <a:gd name="T18" fmla="*/ 0 w 100"/>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1">
                    <a:moveTo>
                      <a:pt x="0" y="0"/>
                    </a:moveTo>
                    <a:lnTo>
                      <a:pt x="0" y="22"/>
                    </a:lnTo>
                    <a:lnTo>
                      <a:pt x="62" y="22"/>
                    </a:lnTo>
                    <a:lnTo>
                      <a:pt x="9" y="76"/>
                    </a:lnTo>
                    <a:lnTo>
                      <a:pt x="24" y="92"/>
                    </a:lnTo>
                    <a:lnTo>
                      <a:pt x="78" y="38"/>
                    </a:lnTo>
                    <a:lnTo>
                      <a:pt x="78" y="101"/>
                    </a:lnTo>
                    <a:lnTo>
                      <a:pt x="100" y="101"/>
                    </a:lnTo>
                    <a:lnTo>
                      <a:pt x="100"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478343FF-A299-4C16-B424-6272A3161BFC}"/>
                  </a:ext>
                </a:extLst>
              </p:cNvPr>
              <p:cNvSpPr>
                <a:spLocks/>
              </p:cNvSpPr>
              <p:nvPr/>
            </p:nvSpPr>
            <p:spPr bwMode="auto">
              <a:xfrm>
                <a:off x="2875" y="935"/>
                <a:ext cx="34" cy="34"/>
              </a:xfrm>
              <a:custGeom>
                <a:avLst/>
                <a:gdLst>
                  <a:gd name="T0" fmla="*/ 16 w 34"/>
                  <a:gd name="T1" fmla="*/ 0 h 34"/>
                  <a:gd name="T2" fmla="*/ 0 w 34"/>
                  <a:gd name="T3" fmla="*/ 16 h 34"/>
                  <a:gd name="T4" fmla="*/ 17 w 34"/>
                  <a:gd name="T5" fmla="*/ 34 h 34"/>
                  <a:gd name="T6" fmla="*/ 34 w 34"/>
                  <a:gd name="T7" fmla="*/ 18 h 34"/>
                  <a:gd name="T8" fmla="*/ 16 w 34"/>
                  <a:gd name="T9" fmla="*/ 0 h 34"/>
                </a:gdLst>
                <a:ahLst/>
                <a:cxnLst>
                  <a:cxn ang="0">
                    <a:pos x="T0" y="T1"/>
                  </a:cxn>
                  <a:cxn ang="0">
                    <a:pos x="T2" y="T3"/>
                  </a:cxn>
                  <a:cxn ang="0">
                    <a:pos x="T4" y="T5"/>
                  </a:cxn>
                  <a:cxn ang="0">
                    <a:pos x="T6" y="T7"/>
                  </a:cxn>
                  <a:cxn ang="0">
                    <a:pos x="T8" y="T9"/>
                  </a:cxn>
                </a:cxnLst>
                <a:rect l="0" t="0" r="r" b="b"/>
                <a:pathLst>
                  <a:path w="34" h="34">
                    <a:moveTo>
                      <a:pt x="16" y="0"/>
                    </a:moveTo>
                    <a:lnTo>
                      <a:pt x="0" y="16"/>
                    </a:lnTo>
                    <a:lnTo>
                      <a:pt x="17" y="34"/>
                    </a:lnTo>
                    <a:lnTo>
                      <a:pt x="34" y="18"/>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2298934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682659"/>
            <a:ext cx="5454891"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mj-lt"/>
                <a:ea typeface="+mj-lt"/>
                <a:cs typeface="Segoe UI Semibold"/>
              </a:rPr>
              <a:t>Azure Container Apps</a:t>
            </a:r>
            <a:endPar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Serverless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3484" y="3616246"/>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7"/>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Seamlessly port to Kubernetes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3498" y="2345837"/>
            <a:ext cx="2540818" cy="2540818"/>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4714936"/>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4" y="4920557"/>
            <a:ext cx="4990759"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Tree>
    <p:extLst>
      <p:ext uri="{BB962C8B-B14F-4D97-AF65-F5344CB8AC3E}">
        <p14:creationId xmlns:p14="http://schemas.microsoft.com/office/powerpoint/2010/main" val="6446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77B0FE48-6906-40B7-9D18-23CBD82FEF6C}"/>
              </a:ext>
            </a:extLst>
          </p:cNvPr>
          <p:cNvSpPr>
            <a:spLocks noGrp="1"/>
          </p:cNvSpPr>
          <p:nvPr>
            <p:ph type="title"/>
          </p:nvPr>
        </p:nvSpPr>
        <p:spPr>
          <a:xfrm>
            <a:off x="589044" y="458045"/>
            <a:ext cx="11016957" cy="553841"/>
          </a:xfrm>
        </p:spPr>
        <p:txBody>
          <a:bodyPr/>
          <a:lstStyle/>
          <a:p>
            <a:r>
              <a:rPr lang="en-US" noProof="0"/>
              <a:t>Moderniz</a:t>
            </a:r>
            <a:r>
              <a:rPr lang="en-US"/>
              <a:t>e </a:t>
            </a:r>
            <a:r>
              <a:rPr lang="en-US" noProof="0"/>
              <a:t>Java applications on Azure</a:t>
            </a:r>
            <a:endParaRPr lang="en-US"/>
          </a:p>
        </p:txBody>
      </p:sp>
      <p:sp>
        <p:nvSpPr>
          <p:cNvPr id="76" name="TextBox 75">
            <a:extLst>
              <a:ext uri="{FF2B5EF4-FFF2-40B4-BE49-F238E27FC236}">
                <a16:creationId xmlns:a16="http://schemas.microsoft.com/office/drawing/2014/main" id="{30B7A099-6323-4C3E-8750-AC658EFDA1E6}"/>
              </a:ext>
            </a:extLst>
          </p:cNvPr>
          <p:cNvSpPr txBox="1"/>
          <p:nvPr/>
        </p:nvSpPr>
        <p:spPr>
          <a:xfrm>
            <a:off x="561942" y="6387577"/>
            <a:ext cx="4771192" cy="135743"/>
          </a:xfrm>
          <a:prstGeom prst="rect">
            <a:avLst/>
          </a:prstGeom>
          <a:noFill/>
        </p:spPr>
        <p:txBody>
          <a:bodyPr wrap="square" lIns="0" tIns="0" rIns="0" bIns="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FFFFFF"/>
                </a:solidFill>
                <a:effectLst/>
                <a:uLnTx/>
                <a:uFillTx/>
                <a:latin typeface="Segoe UI"/>
                <a:ea typeface="+mn-ea"/>
                <a:cs typeface="+mn-cs"/>
              </a:rPr>
              <a:t>All product names, logos, brands, and trademarks are property of their respective owners.</a:t>
            </a:r>
          </a:p>
        </p:txBody>
      </p:sp>
      <p:sp>
        <p:nvSpPr>
          <p:cNvPr id="2" name="Rectangle: Rounded Corners 1">
            <a:extLst>
              <a:ext uri="{FF2B5EF4-FFF2-40B4-BE49-F238E27FC236}">
                <a16:creationId xmlns:a16="http://schemas.microsoft.com/office/drawing/2014/main" id="{122E6BBD-5756-4F1C-A4FB-6747F5A4382F}"/>
              </a:ext>
              <a:ext uri="{C183D7F6-B498-43B3-948B-1728B52AA6E4}">
                <adec:decorative xmlns:adec="http://schemas.microsoft.com/office/drawing/2017/decorative" val="1"/>
              </a:ext>
            </a:extLst>
          </p:cNvPr>
          <p:cNvSpPr/>
          <p:nvPr/>
        </p:nvSpPr>
        <p:spPr>
          <a:xfrm>
            <a:off x="589045" y="3073354"/>
            <a:ext cx="8875294" cy="3058437"/>
          </a:xfrm>
          <a:prstGeom prst="roundRect">
            <a:avLst>
              <a:gd name="adj" fmla="val 1909"/>
            </a:avLst>
          </a:prstGeom>
          <a:noFill/>
          <a:ln w="19050" cap="flat" cmpd="sng" algn="ctr">
            <a:solidFill>
              <a:srgbClr val="50E6FF"/>
            </a:solidFill>
            <a:prstDash val="dash"/>
          </a:ln>
          <a:effectLst/>
        </p:spPr>
        <p:txBody>
          <a:bodyPr rtlCol="0" anchor="ctr"/>
          <a:lstStyle/>
          <a:p>
            <a:pPr marL="0" marR="0" lvl="0" indent="0" algn="ctr" defTabSz="4570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 Placeholder 6">
            <a:extLst>
              <a:ext uri="{FF2B5EF4-FFF2-40B4-BE49-F238E27FC236}">
                <a16:creationId xmlns:a16="http://schemas.microsoft.com/office/drawing/2014/main" id="{3C0EF334-4E1F-4052-842A-F45C9A706B56}"/>
              </a:ext>
            </a:extLst>
          </p:cNvPr>
          <p:cNvSpPr txBox="1">
            <a:spLocks/>
          </p:cNvSpPr>
          <p:nvPr/>
        </p:nvSpPr>
        <p:spPr>
          <a:xfrm>
            <a:off x="592306" y="2756853"/>
            <a:ext cx="3163690" cy="2716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1222"/>
              </a:spcBef>
              <a:spcAft>
                <a:spcPts val="0"/>
              </a:spcAft>
              <a:buClr>
                <a:srgbClr val="FFFFFF"/>
              </a:buClr>
              <a:buSzPct val="90000"/>
              <a:buFont typeface="Wingdings" panose="05000000000000000000" pitchFamily="2" charset="2"/>
              <a:buNone/>
              <a:tabLst/>
              <a:defRPr/>
            </a:pPr>
            <a:r>
              <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Microsoft Azure</a:t>
            </a:r>
          </a:p>
        </p:txBody>
      </p:sp>
      <p:sp>
        <p:nvSpPr>
          <p:cNvPr id="71" name="Text Placeholder 6">
            <a:extLst>
              <a:ext uri="{FF2B5EF4-FFF2-40B4-BE49-F238E27FC236}">
                <a16:creationId xmlns:a16="http://schemas.microsoft.com/office/drawing/2014/main" id="{EE8075F3-9F4E-4192-BD7B-5DD091C7ABDB}"/>
              </a:ext>
            </a:extLst>
          </p:cNvPr>
          <p:cNvSpPr txBox="1">
            <a:spLocks/>
          </p:cNvSpPr>
          <p:nvPr/>
        </p:nvSpPr>
        <p:spPr>
          <a:xfrm>
            <a:off x="592306" y="1210994"/>
            <a:ext cx="3163690" cy="2716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1222"/>
              </a:spcBef>
              <a:spcAft>
                <a:spcPts val="0"/>
              </a:spcAft>
              <a:buClr>
                <a:srgbClr val="FFFFFF"/>
              </a:buClr>
              <a:buSzPct val="90000"/>
              <a:buFont typeface="Wingdings" panose="05000000000000000000" pitchFamily="2" charset="2"/>
              <a:buNone/>
              <a:tabLst/>
              <a:defRPr/>
            </a:pPr>
            <a:r>
              <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Frameworks</a:t>
            </a:r>
          </a:p>
        </p:txBody>
      </p:sp>
      <p:sp>
        <p:nvSpPr>
          <p:cNvPr id="174" name="Rectangle 173">
            <a:extLst>
              <a:ext uri="{FF2B5EF4-FFF2-40B4-BE49-F238E27FC236}">
                <a16:creationId xmlns:a16="http://schemas.microsoft.com/office/drawing/2014/main" id="{136FB9CF-994A-44BE-A466-05ED888D7EC7}"/>
              </a:ext>
            </a:extLst>
          </p:cNvPr>
          <p:cNvSpPr/>
          <p:nvPr/>
        </p:nvSpPr>
        <p:spPr bwMode="auto">
          <a:xfrm>
            <a:off x="5025323" y="1628662"/>
            <a:ext cx="4282933" cy="889278"/>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marL="0" marR="0" lvl="0" indent="0" algn="ctr"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1175"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Java application frameworks</a:t>
            </a:r>
          </a:p>
        </p:txBody>
      </p:sp>
      <p:sp>
        <p:nvSpPr>
          <p:cNvPr id="175" name="Rectangle 174">
            <a:extLst>
              <a:ext uri="{FF2B5EF4-FFF2-40B4-BE49-F238E27FC236}">
                <a16:creationId xmlns:a16="http://schemas.microsoft.com/office/drawing/2014/main" id="{8B0080A0-298A-493F-B951-2159135C7ABB}"/>
              </a:ext>
            </a:extLst>
          </p:cNvPr>
          <p:cNvSpPr/>
          <p:nvPr/>
        </p:nvSpPr>
        <p:spPr bwMode="auto">
          <a:xfrm>
            <a:off x="747699" y="1628662"/>
            <a:ext cx="4277624" cy="889278"/>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marL="0" marR="0" lvl="0" indent="0" algn="ctr"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1175"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Java EE/Jakarta EE application servers</a:t>
            </a:r>
          </a:p>
        </p:txBody>
      </p:sp>
      <p:grpSp>
        <p:nvGrpSpPr>
          <p:cNvPr id="9" name="Group 8" descr="Java EE/Jakarta EE application server logos">
            <a:extLst>
              <a:ext uri="{FF2B5EF4-FFF2-40B4-BE49-F238E27FC236}">
                <a16:creationId xmlns:a16="http://schemas.microsoft.com/office/drawing/2014/main" id="{AD290E91-0560-4C1A-B21E-EBABC2411D5F}"/>
              </a:ext>
            </a:extLst>
          </p:cNvPr>
          <p:cNvGrpSpPr/>
          <p:nvPr/>
        </p:nvGrpSpPr>
        <p:grpSpPr>
          <a:xfrm>
            <a:off x="1175481" y="2043495"/>
            <a:ext cx="3427672" cy="382219"/>
            <a:chOff x="2468548" y="1896143"/>
            <a:chExt cx="3496900" cy="389938"/>
          </a:xfrm>
        </p:grpSpPr>
        <p:pic>
          <p:nvPicPr>
            <p:cNvPr id="77" name="Picture 12" descr="Oracle Logo History | The most famous brands and company logos in the world">
              <a:extLst>
                <a:ext uri="{FF2B5EF4-FFF2-40B4-BE49-F238E27FC236}">
                  <a16:creationId xmlns:a16="http://schemas.microsoft.com/office/drawing/2014/main" id="{635B58E3-1E31-49E1-866C-1E18AF124D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0855" y="1896143"/>
              <a:ext cx="693224" cy="38993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6" descr="CVE-2018-1567: IBM WebSphere Application Server Remote Code Execution  Vulnerability">
              <a:extLst>
                <a:ext uri="{FF2B5EF4-FFF2-40B4-BE49-F238E27FC236}">
                  <a16:creationId xmlns:a16="http://schemas.microsoft.com/office/drawing/2014/main" id="{18EF8433-430B-493D-9D83-58FAF71C95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4868" y="1896143"/>
              <a:ext cx="822992" cy="37408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0" descr="JBoss.org UI Design">
              <a:extLst>
                <a:ext uri="{FF2B5EF4-FFF2-40B4-BE49-F238E27FC236}">
                  <a16:creationId xmlns:a16="http://schemas.microsoft.com/office/drawing/2014/main" id="{22B9C101-1A77-4D1D-B660-F9A49CC1F2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053" y="1989802"/>
              <a:ext cx="675395" cy="20261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2" descr="Red Hat JBoss Enterprise Application Platform expansion pack 1.0 released - Red  Hat Developer">
              <a:extLst>
                <a:ext uri="{FF2B5EF4-FFF2-40B4-BE49-F238E27FC236}">
                  <a16:creationId xmlns:a16="http://schemas.microsoft.com/office/drawing/2014/main" id="{63D85717-46F5-4A01-A721-3C32750DD05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68548" y="1903118"/>
              <a:ext cx="871287" cy="3134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descr="Azure database service logos">
            <a:extLst>
              <a:ext uri="{FF2B5EF4-FFF2-40B4-BE49-F238E27FC236}">
                <a16:creationId xmlns:a16="http://schemas.microsoft.com/office/drawing/2014/main" id="{BF636456-8D27-470A-AEA6-0BF62D8E3AC1}"/>
              </a:ext>
            </a:extLst>
          </p:cNvPr>
          <p:cNvGrpSpPr/>
          <p:nvPr/>
        </p:nvGrpSpPr>
        <p:grpSpPr>
          <a:xfrm>
            <a:off x="763470" y="4647127"/>
            <a:ext cx="8464635" cy="276832"/>
            <a:chOff x="3658836" y="3845700"/>
            <a:chExt cx="6192349" cy="282423"/>
          </a:xfrm>
        </p:grpSpPr>
        <p:sp>
          <p:nvSpPr>
            <p:cNvPr id="181" name="Arrow: Chevron 180">
              <a:extLst>
                <a:ext uri="{FF2B5EF4-FFF2-40B4-BE49-F238E27FC236}">
                  <a16:creationId xmlns:a16="http://schemas.microsoft.com/office/drawing/2014/main" id="{42F9AB88-A53D-43BD-8009-AFCF3FDAD9D3}"/>
                </a:ext>
                <a:ext uri="{C183D7F6-B498-43B3-948B-1728B52AA6E4}">
                  <adec:decorative xmlns:adec="http://schemas.microsoft.com/office/drawing/2017/decorative" val="1"/>
                </a:ext>
              </a:extLst>
            </p:cNvPr>
            <p:cNvSpPr/>
            <p:nvPr/>
          </p:nvSpPr>
          <p:spPr bwMode="auto">
            <a:xfrm flipH="1">
              <a:off x="3658836" y="3910042"/>
              <a:ext cx="99311" cy="169529"/>
            </a:xfrm>
            <a:prstGeom prst="chevron">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567" b="0" i="0" u="none" strike="noStrike" kern="0" cap="none" spc="0" normalizeH="0" baseline="0" noProof="0">
                <a:ln>
                  <a:noFill/>
                </a:ln>
                <a:solidFill>
                  <a:srgbClr val="FFFFFF">
                    <a:lumMod val="95000"/>
                  </a:srgbClr>
                </a:solidFill>
                <a:effectLst/>
                <a:uLnTx/>
                <a:uFillTx/>
                <a:latin typeface="Segoe UI Semilight"/>
                <a:ea typeface="Segoe UI" pitchFamily="34" charset="0"/>
                <a:cs typeface="Segoe UI" pitchFamily="34" charset="0"/>
              </a:endParaRPr>
            </a:p>
          </p:txBody>
        </p:sp>
        <p:sp>
          <p:nvSpPr>
            <p:cNvPr id="182" name="Arrow: Chevron 181">
              <a:extLst>
                <a:ext uri="{FF2B5EF4-FFF2-40B4-BE49-F238E27FC236}">
                  <a16:creationId xmlns:a16="http://schemas.microsoft.com/office/drawing/2014/main" id="{4658C2AA-ECC7-41F6-B78F-64A23E4C1B7E}"/>
                </a:ext>
                <a:ext uri="{C183D7F6-B498-43B3-948B-1728B52AA6E4}">
                  <adec:decorative xmlns:adec="http://schemas.microsoft.com/office/drawing/2017/decorative" val="1"/>
                </a:ext>
              </a:extLst>
            </p:cNvPr>
            <p:cNvSpPr/>
            <p:nvPr/>
          </p:nvSpPr>
          <p:spPr bwMode="auto">
            <a:xfrm rot="10800000" flipH="1">
              <a:off x="9751874" y="3910042"/>
              <a:ext cx="99311" cy="169527"/>
            </a:xfrm>
            <a:prstGeom prst="chevron">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567" b="0" i="0" u="none" strike="noStrike" kern="0" cap="none" spc="0" normalizeH="0" baseline="0" noProof="0">
                <a:ln>
                  <a:noFill/>
                </a:ln>
                <a:solidFill>
                  <a:srgbClr val="FFFFFF">
                    <a:lumMod val="95000"/>
                  </a:srgbClr>
                </a:solidFill>
                <a:effectLst/>
                <a:uLnTx/>
                <a:uFillTx/>
                <a:latin typeface="Segoe UI Semilight"/>
                <a:ea typeface="Segoe UI" pitchFamily="34" charset="0"/>
                <a:cs typeface="Segoe UI" pitchFamily="34" charset="0"/>
              </a:endParaRPr>
            </a:p>
          </p:txBody>
        </p:sp>
        <p:cxnSp>
          <p:nvCxnSpPr>
            <p:cNvPr id="183" name="Straight Connector 182">
              <a:extLst>
                <a:ext uri="{FF2B5EF4-FFF2-40B4-BE49-F238E27FC236}">
                  <a16:creationId xmlns:a16="http://schemas.microsoft.com/office/drawing/2014/main" id="{E19A5211-A2D0-4C7B-820B-4F761E6DD16C}"/>
                </a:ext>
                <a:ext uri="{C183D7F6-B498-43B3-948B-1728B52AA6E4}">
                  <adec:decorative xmlns:adec="http://schemas.microsoft.com/office/drawing/2017/decorative" val="1"/>
                </a:ext>
              </a:extLst>
            </p:cNvPr>
            <p:cNvCxnSpPr>
              <a:cxnSpLocks/>
            </p:cNvCxnSpPr>
            <p:nvPr/>
          </p:nvCxnSpPr>
          <p:spPr>
            <a:xfrm flipH="1">
              <a:off x="4253330" y="3994804"/>
              <a:ext cx="4787618" cy="0"/>
            </a:xfrm>
            <a:prstGeom prst="line">
              <a:avLst/>
            </a:prstGeom>
            <a:noFill/>
            <a:ln w="9525" cap="flat" cmpd="sng" algn="ctr">
              <a:solidFill>
                <a:srgbClr val="FFFFFF">
                  <a:lumMod val="85000"/>
                </a:srgbClr>
              </a:solidFill>
              <a:prstDash val="solid"/>
            </a:ln>
            <a:effectLst/>
          </p:spPr>
        </p:cxnSp>
        <p:sp>
          <p:nvSpPr>
            <p:cNvPr id="184" name="TextBox 183">
              <a:extLst>
                <a:ext uri="{FF2B5EF4-FFF2-40B4-BE49-F238E27FC236}">
                  <a16:creationId xmlns:a16="http://schemas.microsoft.com/office/drawing/2014/main" id="{F9AF8443-12CB-4728-BCC0-9320AD696B5A}"/>
                </a:ext>
              </a:extLst>
            </p:cNvPr>
            <p:cNvSpPr txBox="1"/>
            <p:nvPr/>
          </p:nvSpPr>
          <p:spPr>
            <a:xfrm flipH="1">
              <a:off x="9039849" y="3845700"/>
              <a:ext cx="722507" cy="282423"/>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solidFill>
                    <a:srgbClr val="FFFFFF"/>
                  </a:solidFill>
                  <a:effectLst/>
                  <a:uLnTx/>
                  <a:uFillTx/>
                  <a:latin typeface="Segoe UI"/>
                  <a:ea typeface="+mn-ea"/>
                  <a:cs typeface="+mn-cs"/>
                </a:rPr>
                <a:t>Productivity</a:t>
              </a:r>
            </a:p>
          </p:txBody>
        </p:sp>
        <p:sp>
          <p:nvSpPr>
            <p:cNvPr id="185" name="TextBox 184">
              <a:extLst>
                <a:ext uri="{FF2B5EF4-FFF2-40B4-BE49-F238E27FC236}">
                  <a16:creationId xmlns:a16="http://schemas.microsoft.com/office/drawing/2014/main" id="{DA00C36F-39C1-408D-86D1-7EF401BEF85F}"/>
                </a:ext>
              </a:extLst>
            </p:cNvPr>
            <p:cNvSpPr txBox="1"/>
            <p:nvPr/>
          </p:nvSpPr>
          <p:spPr>
            <a:xfrm flipH="1">
              <a:off x="3757047" y="3845700"/>
              <a:ext cx="503245" cy="282423"/>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solidFill>
                    <a:srgbClr val="FFFFFF"/>
                  </a:solidFill>
                  <a:effectLst/>
                  <a:uLnTx/>
                  <a:uFillTx/>
                  <a:latin typeface="Segoe UI"/>
                  <a:ea typeface="+mn-ea"/>
                  <a:cs typeface="+mn-cs"/>
                </a:rPr>
                <a:t>Control</a:t>
              </a:r>
            </a:p>
          </p:txBody>
        </p:sp>
      </p:grpSp>
      <p:sp>
        <p:nvSpPr>
          <p:cNvPr id="6" name="Rectangle 5">
            <a:extLst>
              <a:ext uri="{FF2B5EF4-FFF2-40B4-BE49-F238E27FC236}">
                <a16:creationId xmlns:a16="http://schemas.microsoft.com/office/drawing/2014/main" id="{ED3A47EE-9422-44B5-AC1A-204A53AAE1A8}"/>
              </a:ext>
            </a:extLst>
          </p:cNvPr>
          <p:cNvSpPr/>
          <p:nvPr/>
        </p:nvSpPr>
        <p:spPr bwMode="auto">
          <a:xfrm>
            <a:off x="745127" y="3201733"/>
            <a:ext cx="2133672" cy="1394716"/>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marL="0" marR="0" lvl="0" indent="0" algn="ctr"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1175"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Infrastructure-as-a-service</a:t>
            </a:r>
          </a:p>
        </p:txBody>
      </p:sp>
      <p:sp>
        <p:nvSpPr>
          <p:cNvPr id="72" name="Rectangle 71">
            <a:extLst>
              <a:ext uri="{FF2B5EF4-FFF2-40B4-BE49-F238E27FC236}">
                <a16:creationId xmlns:a16="http://schemas.microsoft.com/office/drawing/2014/main" id="{E3FFE29D-E814-43CA-8E38-C803FF9FA5E3}"/>
              </a:ext>
            </a:extLst>
          </p:cNvPr>
          <p:cNvSpPr/>
          <p:nvPr/>
        </p:nvSpPr>
        <p:spPr bwMode="auto">
          <a:xfrm>
            <a:off x="2984772" y="3201733"/>
            <a:ext cx="2359937" cy="1394716"/>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marL="0" marR="0" lvl="0" indent="0" algn="ctr"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1175"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Container platform-as-a-service</a:t>
            </a:r>
          </a:p>
        </p:txBody>
      </p:sp>
      <p:sp>
        <p:nvSpPr>
          <p:cNvPr id="73" name="Rectangle 72">
            <a:extLst>
              <a:ext uri="{FF2B5EF4-FFF2-40B4-BE49-F238E27FC236}">
                <a16:creationId xmlns:a16="http://schemas.microsoft.com/office/drawing/2014/main" id="{CDE0F4BB-5CF4-4D5E-9984-46DB5DAD4569}"/>
              </a:ext>
            </a:extLst>
          </p:cNvPr>
          <p:cNvSpPr/>
          <p:nvPr/>
        </p:nvSpPr>
        <p:spPr bwMode="auto">
          <a:xfrm>
            <a:off x="5447798" y="3201733"/>
            <a:ext cx="3860459" cy="1394716"/>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marL="0" marR="0" lvl="0" indent="0" algn="ctr"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1175"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Platform-as-a-service</a:t>
            </a:r>
          </a:p>
        </p:txBody>
      </p:sp>
      <p:sp>
        <p:nvSpPr>
          <p:cNvPr id="5" name="TextBox 4">
            <a:extLst>
              <a:ext uri="{FF2B5EF4-FFF2-40B4-BE49-F238E27FC236}">
                <a16:creationId xmlns:a16="http://schemas.microsoft.com/office/drawing/2014/main" id="{EEE5C1CB-3EB0-45C3-877B-E9EC1313611E}"/>
              </a:ext>
            </a:extLst>
          </p:cNvPr>
          <p:cNvSpPr txBox="1"/>
          <p:nvPr/>
        </p:nvSpPr>
        <p:spPr>
          <a:xfrm>
            <a:off x="1195240" y="3767246"/>
            <a:ext cx="1124698" cy="215414"/>
          </a:xfrm>
          <a:prstGeom prst="rect">
            <a:avLst/>
          </a:prstGeom>
          <a:noFill/>
        </p:spPr>
        <p:txBody>
          <a:bodyPr wrap="square">
            <a:spAutoFit/>
          </a:body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Virtual Machines</a:t>
            </a:r>
          </a:p>
        </p:txBody>
      </p:sp>
      <p:sp>
        <p:nvSpPr>
          <p:cNvPr id="74" name="TextBox 73">
            <a:extLst>
              <a:ext uri="{FF2B5EF4-FFF2-40B4-BE49-F238E27FC236}">
                <a16:creationId xmlns:a16="http://schemas.microsoft.com/office/drawing/2014/main" id="{73439DC3-FB28-46AE-B1AA-DD70C2E2EE17}"/>
              </a:ext>
            </a:extLst>
          </p:cNvPr>
          <p:cNvSpPr txBox="1"/>
          <p:nvPr/>
        </p:nvSpPr>
        <p:spPr>
          <a:xfrm>
            <a:off x="2987942" y="3485179"/>
            <a:ext cx="983180" cy="336628"/>
          </a:xfrm>
          <a:prstGeom prst="rect">
            <a:avLst/>
          </a:prstGeom>
          <a:noFill/>
        </p:spPr>
        <p:txBody>
          <a:bodyPr wrap="square">
            <a:spAutoFit/>
          </a:body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Kubernetes Service</a:t>
            </a:r>
          </a:p>
        </p:txBody>
      </p:sp>
      <p:sp>
        <p:nvSpPr>
          <p:cNvPr id="85" name="TextBox 84">
            <a:extLst>
              <a:ext uri="{FF2B5EF4-FFF2-40B4-BE49-F238E27FC236}">
                <a16:creationId xmlns:a16="http://schemas.microsoft.com/office/drawing/2014/main" id="{95E92A68-9B98-456B-BA14-D5C90384C99A}"/>
              </a:ext>
            </a:extLst>
          </p:cNvPr>
          <p:cNvSpPr txBox="1"/>
          <p:nvPr/>
        </p:nvSpPr>
        <p:spPr>
          <a:xfrm>
            <a:off x="4361529" y="3479128"/>
            <a:ext cx="983180" cy="333681"/>
          </a:xfrm>
          <a:prstGeom prst="rect">
            <a:avLst/>
          </a:prstGeom>
          <a:noFill/>
        </p:spPr>
        <p:txBody>
          <a:bodyPr wrap="square">
            <a:spAutoFit/>
          </a:body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Red Hat OpenShift</a:t>
            </a:r>
          </a:p>
        </p:txBody>
      </p:sp>
      <p:pic>
        <p:nvPicPr>
          <p:cNvPr id="58" name="Container Services" descr="Container Services">
            <a:extLst>
              <a:ext uri="{FF2B5EF4-FFF2-40B4-BE49-F238E27FC236}">
                <a16:creationId xmlns:a16="http://schemas.microsoft.com/office/drawing/2014/main" id="{C007184D-9D49-466A-AFE4-A9B02F3E265E}"/>
              </a:ext>
            </a:extLst>
          </p:cNvPr>
          <p:cNvPicPr>
            <a:picLocks noChangeAspect="1"/>
          </p:cNvPicPr>
          <p:nvPr/>
        </p:nvPicPr>
        <p:blipFill>
          <a:blip r:embed="rId7"/>
          <a:stretch>
            <a:fillRect/>
          </a:stretch>
        </p:blipFill>
        <p:spPr>
          <a:xfrm>
            <a:off x="3238805" y="3887538"/>
            <a:ext cx="492311" cy="352946"/>
          </a:xfrm>
          <a:prstGeom prst="rect">
            <a:avLst/>
          </a:prstGeom>
        </p:spPr>
      </p:pic>
      <p:grpSp>
        <p:nvGrpSpPr>
          <p:cNvPr id="59" name="Group 58" descr="Red Hat Openshift&#10;">
            <a:extLst>
              <a:ext uri="{FF2B5EF4-FFF2-40B4-BE49-F238E27FC236}">
                <a16:creationId xmlns:a16="http://schemas.microsoft.com/office/drawing/2014/main" id="{FB579C63-2541-4570-9B1F-A2D00E889744}"/>
              </a:ext>
            </a:extLst>
          </p:cNvPr>
          <p:cNvGrpSpPr/>
          <p:nvPr/>
        </p:nvGrpSpPr>
        <p:grpSpPr>
          <a:xfrm>
            <a:off x="4646249" y="3854187"/>
            <a:ext cx="413741" cy="380246"/>
            <a:chOff x="10730295" y="-2169319"/>
            <a:chExt cx="1580197" cy="1452272"/>
          </a:xfrm>
        </p:grpSpPr>
        <p:sp>
          <p:nvSpPr>
            <p:cNvPr id="60" name="Freeform: Shape 59">
              <a:extLst>
                <a:ext uri="{FF2B5EF4-FFF2-40B4-BE49-F238E27FC236}">
                  <a16:creationId xmlns:a16="http://schemas.microsoft.com/office/drawing/2014/main" id="{6F8D8C90-7715-4F20-AD31-D600297A4F42}"/>
                </a:ext>
              </a:extLst>
            </p:cNvPr>
            <p:cNvSpPr/>
            <p:nvPr/>
          </p:nvSpPr>
          <p:spPr>
            <a:xfrm>
              <a:off x="10827298" y="-2169319"/>
              <a:ext cx="1315553" cy="782362"/>
            </a:xfrm>
            <a:custGeom>
              <a:avLst/>
              <a:gdLst>
                <a:gd name="connsiteX0" fmla="*/ 925029 w 1315553"/>
                <a:gd name="connsiteY0" fmla="*/ 298492 h 782362"/>
                <a:gd name="connsiteX1" fmla="*/ 1062189 w 1315553"/>
                <a:gd name="connsiteY1" fmla="*/ 395647 h 782362"/>
                <a:gd name="connsiteX2" fmla="*/ 1315554 w 1315553"/>
                <a:gd name="connsiteY2" fmla="*/ 303255 h 782362"/>
                <a:gd name="connsiteX3" fmla="*/ 303999 w 1315553"/>
                <a:gd name="connsiteY3" fmla="*/ 134662 h 782362"/>
                <a:gd name="connsiteX4" fmla="*/ 2056 w 1315553"/>
                <a:gd name="connsiteY4" fmla="*/ 782362 h 782362"/>
                <a:gd name="connsiteX5" fmla="*/ 255421 w 1315553"/>
                <a:gd name="connsiteY5" fmla="*/ 689970 h 782362"/>
                <a:gd name="connsiteX6" fmla="*/ 759294 w 1315553"/>
                <a:gd name="connsiteY6" fmla="*/ 256582 h 782362"/>
                <a:gd name="connsiteX7" fmla="*/ 925029 w 1315553"/>
                <a:gd name="connsiteY7" fmla="*/ 298492 h 78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553" h="782362">
                  <a:moveTo>
                    <a:pt x="925029" y="298492"/>
                  </a:moveTo>
                  <a:cubicBezTo>
                    <a:pt x="976464" y="322305"/>
                    <a:pt x="1023136" y="355642"/>
                    <a:pt x="1062189" y="395647"/>
                  </a:cubicBezTo>
                  <a:lnTo>
                    <a:pt x="1315554" y="303255"/>
                  </a:lnTo>
                  <a:cubicBezTo>
                    <a:pt x="1083144" y="-21548"/>
                    <a:pt x="629754" y="-97748"/>
                    <a:pt x="303999" y="134662"/>
                  </a:cubicBezTo>
                  <a:cubicBezTo>
                    <a:pt x="97306" y="283252"/>
                    <a:pt x="-16994" y="528045"/>
                    <a:pt x="2056" y="782362"/>
                  </a:cubicBezTo>
                  <a:lnTo>
                    <a:pt x="255421" y="689970"/>
                  </a:lnTo>
                  <a:cubicBezTo>
                    <a:pt x="274471" y="430890"/>
                    <a:pt x="500214" y="236580"/>
                    <a:pt x="759294" y="256582"/>
                  </a:cubicBezTo>
                  <a:cubicBezTo>
                    <a:pt x="817396" y="260392"/>
                    <a:pt x="873594" y="274680"/>
                    <a:pt x="925029" y="298492"/>
                  </a:cubicBezTo>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1C4D93F-5792-48A4-9F87-29C3DD082A40}"/>
                </a:ext>
              </a:extLst>
            </p:cNvPr>
            <p:cNvSpPr/>
            <p:nvPr/>
          </p:nvSpPr>
          <p:spPr>
            <a:xfrm>
              <a:off x="10730295" y="-1311710"/>
              <a:ext cx="366712" cy="334327"/>
            </a:xfrm>
            <a:custGeom>
              <a:avLst/>
              <a:gdLst>
                <a:gd name="connsiteX0" fmla="*/ 240983 w 366712"/>
                <a:gd name="connsiteY0" fmla="*/ 0 h 334327"/>
                <a:gd name="connsiteX1" fmla="*/ 0 w 366712"/>
                <a:gd name="connsiteY1" fmla="*/ 88583 h 334327"/>
                <a:gd name="connsiteX2" fmla="*/ 113348 w 366712"/>
                <a:gd name="connsiteY2" fmla="*/ 334328 h 334327"/>
                <a:gd name="connsiteX3" fmla="*/ 366713 w 366712"/>
                <a:gd name="connsiteY3" fmla="*/ 241935 h 334327"/>
                <a:gd name="connsiteX4" fmla="*/ 240983 w 366712"/>
                <a:gd name="connsiteY4" fmla="*/ 0 h 3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334327">
                  <a:moveTo>
                    <a:pt x="240983" y="0"/>
                  </a:moveTo>
                  <a:lnTo>
                    <a:pt x="0" y="88583"/>
                  </a:lnTo>
                  <a:cubicBezTo>
                    <a:pt x="21908" y="177165"/>
                    <a:pt x="60960" y="260033"/>
                    <a:pt x="113348" y="334328"/>
                  </a:cubicBezTo>
                  <a:lnTo>
                    <a:pt x="366713" y="241935"/>
                  </a:lnTo>
                  <a:cubicBezTo>
                    <a:pt x="301943" y="175260"/>
                    <a:pt x="258128" y="91440"/>
                    <a:pt x="240983" y="0"/>
                  </a:cubicBezTo>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007E522-C99F-4467-AFBC-331E5ECFFF71}"/>
                </a:ext>
              </a:extLst>
            </p:cNvPr>
            <p:cNvSpPr/>
            <p:nvPr/>
          </p:nvSpPr>
          <p:spPr>
            <a:xfrm>
              <a:off x="10961752" y="-1498399"/>
              <a:ext cx="1315607" cy="781352"/>
            </a:xfrm>
            <a:custGeom>
              <a:avLst/>
              <a:gdLst>
                <a:gd name="connsiteX0" fmla="*/ 1061085 w 1315607"/>
                <a:gd name="connsiteY0" fmla="*/ 91440 h 781352"/>
                <a:gd name="connsiteX1" fmla="*/ 1018223 w 1315607"/>
                <a:gd name="connsiteY1" fmla="*/ 254317 h 781352"/>
                <a:gd name="connsiteX2" fmla="*/ 391478 w 1315607"/>
                <a:gd name="connsiteY2" fmla="*/ 482917 h 781352"/>
                <a:gd name="connsiteX3" fmla="*/ 253365 w 1315607"/>
                <a:gd name="connsiteY3" fmla="*/ 384810 h 781352"/>
                <a:gd name="connsiteX4" fmla="*/ 0 w 1315607"/>
                <a:gd name="connsiteY4" fmla="*/ 477203 h 781352"/>
                <a:gd name="connsiteX5" fmla="*/ 1010602 w 1315607"/>
                <a:gd name="connsiteY5" fmla="*/ 646748 h 781352"/>
                <a:gd name="connsiteX6" fmla="*/ 1247775 w 1315607"/>
                <a:gd name="connsiteY6" fmla="*/ 361950 h 781352"/>
                <a:gd name="connsiteX7" fmla="*/ 1313498 w 1315607"/>
                <a:gd name="connsiteY7" fmla="*/ 0 h 781352"/>
                <a:gd name="connsiteX8" fmla="*/ 1061085 w 1315607"/>
                <a:gd name="connsiteY8" fmla="*/ 91440 h 78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5607" h="781352">
                  <a:moveTo>
                    <a:pt x="1061085" y="91440"/>
                  </a:moveTo>
                  <a:cubicBezTo>
                    <a:pt x="1057275" y="147638"/>
                    <a:pt x="1042988" y="202882"/>
                    <a:pt x="1018223" y="254317"/>
                  </a:cubicBezTo>
                  <a:cubicBezTo>
                    <a:pt x="908685" y="490538"/>
                    <a:pt x="627698" y="592455"/>
                    <a:pt x="391478" y="482917"/>
                  </a:cubicBezTo>
                  <a:cubicBezTo>
                    <a:pt x="340043" y="459105"/>
                    <a:pt x="293370" y="425767"/>
                    <a:pt x="253365" y="384810"/>
                  </a:cubicBezTo>
                  <a:lnTo>
                    <a:pt x="0" y="477203"/>
                  </a:lnTo>
                  <a:cubicBezTo>
                    <a:pt x="232410" y="802957"/>
                    <a:pt x="684848" y="879157"/>
                    <a:pt x="1010602" y="646748"/>
                  </a:cubicBezTo>
                  <a:cubicBezTo>
                    <a:pt x="1113473" y="573405"/>
                    <a:pt x="1194435" y="475298"/>
                    <a:pt x="1247775" y="361950"/>
                  </a:cubicBezTo>
                  <a:cubicBezTo>
                    <a:pt x="1300163" y="248602"/>
                    <a:pt x="1323023" y="123825"/>
                    <a:pt x="1313498" y="0"/>
                  </a:cubicBezTo>
                  <a:lnTo>
                    <a:pt x="1061085" y="91440"/>
                  </a:lnTo>
                  <a:close/>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44AF499-B2E1-4FFE-B972-4116CD099AE4}"/>
                </a:ext>
              </a:extLst>
            </p:cNvPr>
            <p:cNvSpPr/>
            <p:nvPr/>
          </p:nvSpPr>
          <p:spPr>
            <a:xfrm>
              <a:off x="11844720" y="-1716522"/>
              <a:ext cx="312420" cy="353377"/>
            </a:xfrm>
            <a:custGeom>
              <a:avLst/>
              <a:gdLst>
                <a:gd name="connsiteX0" fmla="*/ 240030 w 312420"/>
                <a:gd name="connsiteY0" fmla="*/ 0 h 353377"/>
                <a:gd name="connsiteX1" fmla="*/ 0 w 312420"/>
                <a:gd name="connsiteY1" fmla="*/ 87630 h 353377"/>
                <a:gd name="connsiteX2" fmla="*/ 59055 w 312420"/>
                <a:gd name="connsiteY2" fmla="*/ 353378 h 353377"/>
                <a:gd name="connsiteX3" fmla="*/ 312420 w 312420"/>
                <a:gd name="connsiteY3" fmla="*/ 260985 h 353377"/>
                <a:gd name="connsiteX4" fmla="*/ 240030 w 312420"/>
                <a:gd name="connsiteY4" fmla="*/ 0 h 353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353377">
                  <a:moveTo>
                    <a:pt x="240030" y="0"/>
                  </a:moveTo>
                  <a:lnTo>
                    <a:pt x="0" y="87630"/>
                  </a:lnTo>
                  <a:cubicBezTo>
                    <a:pt x="44767" y="168592"/>
                    <a:pt x="65723" y="260985"/>
                    <a:pt x="59055" y="353378"/>
                  </a:cubicBezTo>
                  <a:lnTo>
                    <a:pt x="312420" y="260985"/>
                  </a:lnTo>
                  <a:cubicBezTo>
                    <a:pt x="304800" y="170498"/>
                    <a:pt x="280988" y="81915"/>
                    <a:pt x="240030" y="0"/>
                  </a:cubicBezTo>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1B727C9-5670-42B6-B94A-D148B874B930}"/>
                </a:ext>
              </a:extLst>
            </p:cNvPr>
            <p:cNvSpPr/>
            <p:nvPr/>
          </p:nvSpPr>
          <p:spPr>
            <a:xfrm>
              <a:off x="10935082" y="-1518402"/>
              <a:ext cx="261937" cy="212407"/>
            </a:xfrm>
            <a:custGeom>
              <a:avLst/>
              <a:gdLst>
                <a:gd name="connsiteX0" fmla="*/ 254318 w 261937"/>
                <a:gd name="connsiteY0" fmla="*/ 0 h 212407"/>
                <a:gd name="connsiteX1" fmla="*/ 0 w 261937"/>
                <a:gd name="connsiteY1" fmla="*/ 92392 h 212407"/>
                <a:gd name="connsiteX2" fmla="*/ 20003 w 261937"/>
                <a:gd name="connsiteY2" fmla="*/ 212407 h 212407"/>
                <a:gd name="connsiteX3" fmla="*/ 261938 w 261937"/>
                <a:gd name="connsiteY3" fmla="*/ 124777 h 212407"/>
                <a:gd name="connsiteX4" fmla="*/ 254318 w 261937"/>
                <a:gd name="connsiteY4" fmla="*/ 0 h 212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7" h="212407">
                  <a:moveTo>
                    <a:pt x="254318" y="0"/>
                  </a:moveTo>
                  <a:lnTo>
                    <a:pt x="0" y="92392"/>
                  </a:lnTo>
                  <a:cubicBezTo>
                    <a:pt x="3810" y="133350"/>
                    <a:pt x="10478" y="173355"/>
                    <a:pt x="20003" y="212407"/>
                  </a:cubicBezTo>
                  <a:lnTo>
                    <a:pt x="261938" y="124777"/>
                  </a:lnTo>
                  <a:cubicBezTo>
                    <a:pt x="254318" y="83820"/>
                    <a:pt x="251460" y="41910"/>
                    <a:pt x="254318" y="0"/>
                  </a:cubicBezTo>
                </a:path>
              </a:pathLst>
            </a:custGeom>
            <a:solidFill>
              <a:srgbClr val="CC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02E9333-89EB-41E0-9B92-A270362436DE}"/>
                </a:ext>
              </a:extLst>
            </p:cNvPr>
            <p:cNvSpPr/>
            <p:nvPr/>
          </p:nvSpPr>
          <p:spPr>
            <a:xfrm>
              <a:off x="11995215" y="-1903212"/>
              <a:ext cx="315277" cy="192404"/>
            </a:xfrm>
            <a:custGeom>
              <a:avLst/>
              <a:gdLst>
                <a:gd name="connsiteX0" fmla="*/ 315277 w 315277"/>
                <a:gd name="connsiteY0" fmla="*/ 104775 h 192404"/>
                <a:gd name="connsiteX1" fmla="*/ 253365 w 315277"/>
                <a:gd name="connsiteY1" fmla="*/ 0 h 192404"/>
                <a:gd name="connsiteX2" fmla="*/ 0 w 315277"/>
                <a:gd name="connsiteY2" fmla="*/ 92392 h 192404"/>
                <a:gd name="connsiteX3" fmla="*/ 74295 w 315277"/>
                <a:gd name="connsiteY3" fmla="*/ 192405 h 192404"/>
                <a:gd name="connsiteX4" fmla="*/ 315277 w 315277"/>
                <a:gd name="connsiteY4" fmla="*/ 104775 h 192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77" h="192404">
                  <a:moveTo>
                    <a:pt x="315277" y="104775"/>
                  </a:moveTo>
                  <a:cubicBezTo>
                    <a:pt x="297180" y="68580"/>
                    <a:pt x="277177" y="33338"/>
                    <a:pt x="253365" y="0"/>
                  </a:cubicBezTo>
                  <a:lnTo>
                    <a:pt x="0" y="92392"/>
                  </a:lnTo>
                  <a:cubicBezTo>
                    <a:pt x="29527" y="122873"/>
                    <a:pt x="54292" y="156210"/>
                    <a:pt x="74295" y="192405"/>
                  </a:cubicBezTo>
                  <a:lnTo>
                    <a:pt x="315277" y="104775"/>
                  </a:lnTo>
                  <a:close/>
                </a:path>
              </a:pathLst>
            </a:custGeom>
            <a:solidFill>
              <a:srgbClr val="CC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CD1A754-9EA1-445B-9980-05CAB653D95B}"/>
                </a:ext>
              </a:extLst>
            </p:cNvPr>
            <p:cNvSpPr/>
            <p:nvPr/>
          </p:nvSpPr>
          <p:spPr>
            <a:xfrm>
              <a:off x="10963657" y="-1499352"/>
              <a:ext cx="1314825" cy="556259"/>
            </a:xfrm>
            <a:custGeom>
              <a:avLst/>
              <a:gdLst>
                <a:gd name="connsiteX0" fmla="*/ 0 w 1314825"/>
                <a:gd name="connsiteY0" fmla="*/ 478155 h 556259"/>
                <a:gd name="connsiteX1" fmla="*/ 64770 w 1314825"/>
                <a:gd name="connsiteY1" fmla="*/ 556260 h 556259"/>
                <a:gd name="connsiteX2" fmla="*/ 340043 w 1314825"/>
                <a:gd name="connsiteY2" fmla="*/ 455295 h 556259"/>
                <a:gd name="connsiteX3" fmla="*/ 252413 w 1314825"/>
                <a:gd name="connsiteY3" fmla="*/ 384810 h 556259"/>
                <a:gd name="connsiteX4" fmla="*/ 0 w 1314825"/>
                <a:gd name="connsiteY4" fmla="*/ 478155 h 556259"/>
                <a:gd name="connsiteX5" fmla="*/ 1312545 w 1314825"/>
                <a:gd name="connsiteY5" fmla="*/ 0 h 556259"/>
                <a:gd name="connsiteX6" fmla="*/ 1059180 w 1314825"/>
                <a:gd name="connsiteY6" fmla="*/ 92392 h 556259"/>
                <a:gd name="connsiteX7" fmla="*/ 1038225 w 1314825"/>
                <a:gd name="connsiteY7" fmla="*/ 200977 h 556259"/>
                <a:gd name="connsiteX8" fmla="*/ 1313498 w 1314825"/>
                <a:gd name="connsiteY8" fmla="*/ 100013 h 556259"/>
                <a:gd name="connsiteX9" fmla="*/ 1312545 w 1314825"/>
                <a:gd name="connsiteY9" fmla="*/ 0 h 5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4825" h="556259">
                  <a:moveTo>
                    <a:pt x="0" y="478155"/>
                  </a:moveTo>
                  <a:cubicBezTo>
                    <a:pt x="20003" y="505778"/>
                    <a:pt x="40957" y="532447"/>
                    <a:pt x="64770" y="556260"/>
                  </a:cubicBezTo>
                  <a:lnTo>
                    <a:pt x="340043" y="455295"/>
                  </a:lnTo>
                  <a:cubicBezTo>
                    <a:pt x="308610" y="435292"/>
                    <a:pt x="279083" y="412432"/>
                    <a:pt x="252413" y="384810"/>
                  </a:cubicBezTo>
                  <a:lnTo>
                    <a:pt x="0" y="478155"/>
                  </a:lnTo>
                  <a:close/>
                  <a:moveTo>
                    <a:pt x="1312545" y="0"/>
                  </a:moveTo>
                  <a:lnTo>
                    <a:pt x="1059180" y="92392"/>
                  </a:lnTo>
                  <a:cubicBezTo>
                    <a:pt x="1056323" y="129540"/>
                    <a:pt x="1049655" y="165735"/>
                    <a:pt x="1038225" y="200977"/>
                  </a:cubicBezTo>
                  <a:lnTo>
                    <a:pt x="1313498" y="100013"/>
                  </a:lnTo>
                  <a:cubicBezTo>
                    <a:pt x="1315403" y="67627"/>
                    <a:pt x="1315403" y="33338"/>
                    <a:pt x="1312545" y="0"/>
                  </a:cubicBezTo>
                </a:path>
              </a:pathLst>
            </a:custGeom>
            <a:solidFill>
              <a:srgbClr val="CC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1A614DA5-AAD9-4A64-A3E5-2DE6B80D560C}"/>
                </a:ext>
              </a:extLst>
            </p:cNvPr>
            <p:cNvSpPr/>
            <p:nvPr/>
          </p:nvSpPr>
          <p:spPr>
            <a:xfrm>
              <a:off x="10935082" y="-1518402"/>
              <a:ext cx="254317" cy="140969"/>
            </a:xfrm>
            <a:custGeom>
              <a:avLst/>
              <a:gdLst>
                <a:gd name="connsiteX0" fmla="*/ 253365 w 254317"/>
                <a:gd name="connsiteY0" fmla="*/ 51435 h 140969"/>
                <a:gd name="connsiteX1" fmla="*/ 254318 w 254317"/>
                <a:gd name="connsiteY1" fmla="*/ 0 h 140969"/>
                <a:gd name="connsiteX2" fmla="*/ 0 w 254317"/>
                <a:gd name="connsiteY2" fmla="*/ 92392 h 140969"/>
                <a:gd name="connsiteX3" fmla="*/ 5715 w 254317"/>
                <a:gd name="connsiteY3" fmla="*/ 140970 h 140969"/>
                <a:gd name="connsiteX4" fmla="*/ 253365 w 254317"/>
                <a:gd name="connsiteY4" fmla="*/ 51435 h 140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7" h="140969">
                  <a:moveTo>
                    <a:pt x="253365" y="51435"/>
                  </a:moveTo>
                  <a:cubicBezTo>
                    <a:pt x="252413" y="34290"/>
                    <a:pt x="253365" y="17145"/>
                    <a:pt x="254318" y="0"/>
                  </a:cubicBezTo>
                  <a:lnTo>
                    <a:pt x="0" y="92392"/>
                  </a:lnTo>
                  <a:cubicBezTo>
                    <a:pt x="953" y="108585"/>
                    <a:pt x="3810" y="124777"/>
                    <a:pt x="5715" y="140970"/>
                  </a:cubicBezTo>
                  <a:lnTo>
                    <a:pt x="253365" y="51435"/>
                  </a:lnTo>
                  <a:close/>
                </a:path>
              </a:pathLst>
            </a:custGeom>
            <a:solidFill>
              <a:srgbClr val="A3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2C2BAEA6-E2CA-4707-BF37-F5EA804191AC}"/>
                </a:ext>
              </a:extLst>
            </p:cNvPr>
            <p:cNvSpPr/>
            <p:nvPr/>
          </p:nvSpPr>
          <p:spPr>
            <a:xfrm>
              <a:off x="11995215" y="-1903212"/>
              <a:ext cx="278129" cy="128587"/>
            </a:xfrm>
            <a:custGeom>
              <a:avLst/>
              <a:gdLst>
                <a:gd name="connsiteX0" fmla="*/ 278130 w 278129"/>
                <a:gd name="connsiteY0" fmla="*/ 38100 h 128587"/>
                <a:gd name="connsiteX1" fmla="*/ 253365 w 278129"/>
                <a:gd name="connsiteY1" fmla="*/ 0 h 128587"/>
                <a:gd name="connsiteX2" fmla="*/ 0 w 278129"/>
                <a:gd name="connsiteY2" fmla="*/ 92392 h 128587"/>
                <a:gd name="connsiteX3" fmla="*/ 31433 w 278129"/>
                <a:gd name="connsiteY3" fmla="*/ 128588 h 128587"/>
                <a:gd name="connsiteX4" fmla="*/ 278130 w 278129"/>
                <a:gd name="connsiteY4" fmla="*/ 38100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29" h="128587">
                  <a:moveTo>
                    <a:pt x="278130" y="38100"/>
                  </a:moveTo>
                  <a:cubicBezTo>
                    <a:pt x="270510" y="24765"/>
                    <a:pt x="261938" y="12383"/>
                    <a:pt x="253365" y="0"/>
                  </a:cubicBezTo>
                  <a:lnTo>
                    <a:pt x="0" y="92392"/>
                  </a:lnTo>
                  <a:cubicBezTo>
                    <a:pt x="11430" y="103823"/>
                    <a:pt x="21908" y="116205"/>
                    <a:pt x="31433" y="128588"/>
                  </a:cubicBezTo>
                  <a:lnTo>
                    <a:pt x="278130" y="38100"/>
                  </a:lnTo>
                  <a:close/>
                </a:path>
              </a:pathLst>
            </a:custGeom>
            <a:solidFill>
              <a:srgbClr val="A3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9" name="Picture 6" descr="The Arrival of Java 14! | Oracle Java Platform Group, Product Management  Blog">
            <a:extLst>
              <a:ext uri="{FF2B5EF4-FFF2-40B4-BE49-F238E27FC236}">
                <a16:creationId xmlns:a16="http://schemas.microsoft.com/office/drawing/2014/main" id="{85C65204-AD68-4BC4-813E-87709027F87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691021" y="4091635"/>
            <a:ext cx="672851" cy="34533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descr="Tomcat logo">
            <a:extLst>
              <a:ext uri="{FF2B5EF4-FFF2-40B4-BE49-F238E27FC236}">
                <a16:creationId xmlns:a16="http://schemas.microsoft.com/office/drawing/2014/main" id="{9ADCAD21-4FAC-44F3-BE78-87E830BA91A1}"/>
              </a:ext>
            </a:extLst>
          </p:cNvPr>
          <p:cNvPicPr>
            <a:picLocks noChangeAspect="1" noChangeArrowheads="1"/>
          </p:cNvPicPr>
          <p:nvPr/>
        </p:nvPicPr>
        <p:blipFill>
          <a:blip r:embed="rId9" cstate="print">
            <a:biLevel thresh="50000"/>
            <a:extLst>
              <a:ext uri="{28A0092B-C50C-407E-A947-70E740481C1C}">
                <a14:useLocalDpi xmlns:a14="http://schemas.microsoft.com/office/drawing/2010/main" val="0"/>
              </a:ext>
            </a:extLst>
          </a:blip>
          <a:srcRect/>
          <a:stretch>
            <a:fillRect/>
          </a:stretch>
        </p:blipFill>
        <p:spPr bwMode="auto">
          <a:xfrm>
            <a:off x="6530796" y="4115551"/>
            <a:ext cx="446466" cy="297505"/>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a:extLst>
              <a:ext uri="{FF2B5EF4-FFF2-40B4-BE49-F238E27FC236}">
                <a16:creationId xmlns:a16="http://schemas.microsoft.com/office/drawing/2014/main" id="{D5D70A38-0039-4BD2-8B69-BE758181919A}"/>
              </a:ext>
            </a:extLst>
          </p:cNvPr>
          <p:cNvSpPr txBox="1"/>
          <p:nvPr/>
        </p:nvSpPr>
        <p:spPr>
          <a:xfrm>
            <a:off x="5705385" y="3880828"/>
            <a:ext cx="644121" cy="215414"/>
          </a:xfrm>
          <a:prstGeom prst="rect">
            <a:avLst/>
          </a:prstGeom>
          <a:noFill/>
        </p:spPr>
        <p:txBody>
          <a:bodyPr wrap="square">
            <a:spAutoFit/>
          </a:body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Java SE</a:t>
            </a:r>
          </a:p>
        </p:txBody>
      </p:sp>
      <p:sp>
        <p:nvSpPr>
          <p:cNvPr id="157" name="TextBox 156">
            <a:extLst>
              <a:ext uri="{FF2B5EF4-FFF2-40B4-BE49-F238E27FC236}">
                <a16:creationId xmlns:a16="http://schemas.microsoft.com/office/drawing/2014/main" id="{6D67B6D5-C9E0-4CDB-AFE0-8E02F28F7476}"/>
              </a:ext>
            </a:extLst>
          </p:cNvPr>
          <p:cNvSpPr txBox="1"/>
          <p:nvPr/>
        </p:nvSpPr>
        <p:spPr>
          <a:xfrm>
            <a:off x="6431968" y="3880828"/>
            <a:ext cx="644121" cy="215414"/>
          </a:xfrm>
          <a:prstGeom prst="rect">
            <a:avLst/>
          </a:prstGeom>
          <a:noFill/>
        </p:spPr>
        <p:txBody>
          <a:bodyPr wrap="square">
            <a:spAutoFit/>
          </a:body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Tomcat</a:t>
            </a:r>
          </a:p>
        </p:txBody>
      </p:sp>
      <p:sp>
        <p:nvSpPr>
          <p:cNvPr id="158" name="TextBox 157">
            <a:extLst>
              <a:ext uri="{FF2B5EF4-FFF2-40B4-BE49-F238E27FC236}">
                <a16:creationId xmlns:a16="http://schemas.microsoft.com/office/drawing/2014/main" id="{0F5AD1F9-F356-4BA9-9CFE-025B26036179}"/>
              </a:ext>
            </a:extLst>
          </p:cNvPr>
          <p:cNvSpPr txBox="1"/>
          <p:nvPr/>
        </p:nvSpPr>
        <p:spPr>
          <a:xfrm>
            <a:off x="7033975" y="3880828"/>
            <a:ext cx="766861" cy="215414"/>
          </a:xfrm>
          <a:prstGeom prst="rect">
            <a:avLst/>
          </a:prstGeom>
          <a:noFill/>
        </p:spPr>
        <p:txBody>
          <a:bodyPr wrap="square">
            <a:spAutoFit/>
          </a:body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JBoss EAP</a:t>
            </a:r>
          </a:p>
        </p:txBody>
      </p:sp>
      <p:pic>
        <p:nvPicPr>
          <p:cNvPr id="15" name="Picture 14" descr="JBoss Logo">
            <a:extLst>
              <a:ext uri="{FF2B5EF4-FFF2-40B4-BE49-F238E27FC236}">
                <a16:creationId xmlns:a16="http://schemas.microsoft.com/office/drawing/2014/main" id="{0E4E9F21-2DEB-44F1-A6E9-CCE3C3BB58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31531" y="4097235"/>
            <a:ext cx="571747" cy="334139"/>
          </a:xfrm>
          <a:prstGeom prst="rect">
            <a:avLst/>
          </a:prstGeom>
        </p:spPr>
      </p:pic>
      <p:sp>
        <p:nvSpPr>
          <p:cNvPr id="160" name="TextBox 159">
            <a:extLst>
              <a:ext uri="{FF2B5EF4-FFF2-40B4-BE49-F238E27FC236}">
                <a16:creationId xmlns:a16="http://schemas.microsoft.com/office/drawing/2014/main" id="{0C7A905F-0688-4250-BFE3-CE8117E936C7}"/>
              </a:ext>
            </a:extLst>
          </p:cNvPr>
          <p:cNvSpPr txBox="1"/>
          <p:nvPr/>
        </p:nvSpPr>
        <p:spPr>
          <a:xfrm>
            <a:off x="8081395" y="3880828"/>
            <a:ext cx="984324" cy="215414"/>
          </a:xfrm>
          <a:prstGeom prst="rect">
            <a:avLst/>
          </a:prstGeom>
          <a:noFill/>
        </p:spPr>
        <p:txBody>
          <a:bodyPr wrap="square">
            <a:spAutoFit/>
          </a:body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Spring Boot</a:t>
            </a:r>
          </a:p>
        </p:txBody>
      </p:sp>
      <p:sp>
        <p:nvSpPr>
          <p:cNvPr id="173" name="Rectangle 172">
            <a:extLst>
              <a:ext uri="{FF2B5EF4-FFF2-40B4-BE49-F238E27FC236}">
                <a16:creationId xmlns:a16="http://schemas.microsoft.com/office/drawing/2014/main" id="{773F1AF1-9993-437E-AA0A-D283F27B7DFD}"/>
              </a:ext>
              <a:ext uri="{C183D7F6-B498-43B3-948B-1728B52AA6E4}">
                <adec:decorative xmlns:adec="http://schemas.microsoft.com/office/drawing/2017/decorative" val="1"/>
              </a:ext>
            </a:extLst>
          </p:cNvPr>
          <p:cNvSpPr/>
          <p:nvPr/>
        </p:nvSpPr>
        <p:spPr bwMode="auto">
          <a:xfrm>
            <a:off x="5557679" y="3603984"/>
            <a:ext cx="2293862" cy="928975"/>
          </a:xfrm>
          <a:prstGeom prst="rect">
            <a:avLst/>
          </a:prstGeom>
          <a:noFill/>
          <a:ln w="6350" cap="flat" cmpd="sng" algn="ctr">
            <a:solidFill>
              <a:schemeClr val="tx1">
                <a:alpha val="80000"/>
              </a:schemeClr>
            </a:solid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marL="0" marR="0" lvl="0" indent="0" algn="ctr"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98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App Service</a:t>
            </a:r>
          </a:p>
        </p:txBody>
      </p:sp>
      <p:sp>
        <p:nvSpPr>
          <p:cNvPr id="75" name="Rectangle 74">
            <a:extLst>
              <a:ext uri="{FF2B5EF4-FFF2-40B4-BE49-F238E27FC236}">
                <a16:creationId xmlns:a16="http://schemas.microsoft.com/office/drawing/2014/main" id="{07DFA166-32AE-4D03-B928-A6F13ED91D52}"/>
              </a:ext>
              <a:ext uri="{C183D7F6-B498-43B3-948B-1728B52AA6E4}">
                <adec:decorative xmlns:adec="http://schemas.microsoft.com/office/drawing/2017/decorative" val="1"/>
              </a:ext>
            </a:extLst>
          </p:cNvPr>
          <p:cNvSpPr/>
          <p:nvPr/>
        </p:nvSpPr>
        <p:spPr bwMode="auto">
          <a:xfrm>
            <a:off x="7961422" y="3603984"/>
            <a:ext cx="1224269" cy="928975"/>
          </a:xfrm>
          <a:prstGeom prst="rect">
            <a:avLst/>
          </a:prstGeom>
          <a:noFill/>
          <a:ln w="6350" cap="flat" cmpd="sng" algn="ctr">
            <a:solidFill>
              <a:schemeClr val="tx1">
                <a:alpha val="80000"/>
              </a:schemeClr>
            </a:solidFill>
            <a:prstDash val="solid"/>
            <a:miter lim="800000"/>
            <a:headEnd type="none" w="med" len="med"/>
            <a:tailEnd type="none" w="med" len="med"/>
          </a:ln>
          <a:effectLst/>
        </p:spPr>
        <p:txBody>
          <a:bodyPr rot="0" spcFirstLastPara="0" vertOverflow="overflow" horzOverflow="overflow" vert="horz" wrap="square" lIns="0" tIns="91414" rIns="0" bIns="146263" numCol="1" spcCol="0" rtlCol="0" fromWordArt="0" anchor="t" anchorCtr="0" forceAA="0" compatLnSpc="1">
            <a:prstTxWarp prst="textNoShape">
              <a:avLst/>
            </a:prstTxWarp>
            <a:noAutofit/>
          </a:bodyPr>
          <a:lstStyle/>
          <a:p>
            <a:pPr marL="0" marR="0" lvl="0" indent="0" algn="ctr"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98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Spring Apps</a:t>
            </a:r>
          </a:p>
        </p:txBody>
      </p:sp>
      <p:sp>
        <p:nvSpPr>
          <p:cNvPr id="81" name="Rectangle 80">
            <a:extLst>
              <a:ext uri="{FF2B5EF4-FFF2-40B4-BE49-F238E27FC236}">
                <a16:creationId xmlns:a16="http://schemas.microsoft.com/office/drawing/2014/main" id="{2D9CEEA9-E66E-4F4A-82BD-1FF17A02FD40}"/>
              </a:ext>
            </a:extLst>
          </p:cNvPr>
          <p:cNvSpPr/>
          <p:nvPr/>
        </p:nvSpPr>
        <p:spPr bwMode="auto">
          <a:xfrm>
            <a:off x="745126" y="4971045"/>
            <a:ext cx="8563129" cy="1032364"/>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marL="0" marR="0" lvl="0" indent="0" algn="ctr"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1175"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Databases</a:t>
            </a:r>
          </a:p>
        </p:txBody>
      </p:sp>
      <p:grpSp>
        <p:nvGrpSpPr>
          <p:cNvPr id="4" name="Group 3" descr="Azure Database for PostgreSQL icon">
            <a:extLst>
              <a:ext uri="{FF2B5EF4-FFF2-40B4-BE49-F238E27FC236}">
                <a16:creationId xmlns:a16="http://schemas.microsoft.com/office/drawing/2014/main" id="{9FF016FD-B6A4-43CD-BDE7-8DD4A5EA09B1}"/>
              </a:ext>
            </a:extLst>
          </p:cNvPr>
          <p:cNvGrpSpPr/>
          <p:nvPr/>
        </p:nvGrpSpPr>
        <p:grpSpPr>
          <a:xfrm>
            <a:off x="1539662" y="5259214"/>
            <a:ext cx="1090973" cy="667678"/>
            <a:chOff x="2462244" y="5173546"/>
            <a:chExt cx="1091127" cy="667772"/>
          </a:xfrm>
        </p:grpSpPr>
        <p:sp>
          <p:nvSpPr>
            <p:cNvPr id="82" name="Title 1" descr="Azure Database for PostgreSQL icon&#10;">
              <a:extLst>
                <a:ext uri="{FF2B5EF4-FFF2-40B4-BE49-F238E27FC236}">
                  <a16:creationId xmlns:a16="http://schemas.microsoft.com/office/drawing/2014/main" id="{C7A09A53-ED99-4B19-836F-F2F1D82A5E4D}"/>
                </a:ext>
              </a:extLst>
            </p:cNvPr>
            <p:cNvSpPr txBox="1">
              <a:spLocks/>
            </p:cNvSpPr>
            <p:nvPr/>
          </p:nvSpPr>
          <p:spPr>
            <a:xfrm>
              <a:off x="2462244" y="5173546"/>
              <a:ext cx="1091127" cy="283515"/>
            </a:xfrm>
            <a:prstGeom prst="rect">
              <a:avLst/>
            </a:prstGeom>
            <a:noFill/>
          </p:spPr>
          <p:txBody>
            <a:bodyPr wrap="square" tIns="89617" bIns="89617" anchor="ctr"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457025"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Azure Database </a:t>
              </a:r>
              <a:b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for PostgreSQL</a:t>
              </a:r>
            </a:p>
          </p:txBody>
        </p:sp>
        <p:pic>
          <p:nvPicPr>
            <p:cNvPr id="84" name="Graphic 83">
              <a:extLst>
                <a:ext uri="{FF2B5EF4-FFF2-40B4-BE49-F238E27FC236}">
                  <a16:creationId xmlns:a16="http://schemas.microsoft.com/office/drawing/2014/main" id="{13833DB1-2445-48F5-8841-0F14E02C7B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25388" y="5507128"/>
              <a:ext cx="334191" cy="334190"/>
            </a:xfrm>
            <a:prstGeom prst="rect">
              <a:avLst/>
            </a:prstGeom>
          </p:spPr>
        </p:pic>
      </p:grpSp>
      <p:grpSp>
        <p:nvGrpSpPr>
          <p:cNvPr id="8" name="Group 7" descr="Azure Database for MySQL icon">
            <a:extLst>
              <a:ext uri="{FF2B5EF4-FFF2-40B4-BE49-F238E27FC236}">
                <a16:creationId xmlns:a16="http://schemas.microsoft.com/office/drawing/2014/main" id="{879DF657-EBB9-4CE4-9ED0-4289FC0FD7BC}"/>
              </a:ext>
            </a:extLst>
          </p:cNvPr>
          <p:cNvGrpSpPr/>
          <p:nvPr/>
        </p:nvGrpSpPr>
        <p:grpSpPr>
          <a:xfrm>
            <a:off x="3010431" y="5259214"/>
            <a:ext cx="1090973" cy="667678"/>
            <a:chOff x="3673909" y="5173546"/>
            <a:chExt cx="1091127" cy="667772"/>
          </a:xfrm>
        </p:grpSpPr>
        <p:sp>
          <p:nvSpPr>
            <p:cNvPr id="83" name="Title 1">
              <a:extLst>
                <a:ext uri="{FF2B5EF4-FFF2-40B4-BE49-F238E27FC236}">
                  <a16:creationId xmlns:a16="http://schemas.microsoft.com/office/drawing/2014/main" id="{8A7ADA53-E46B-4241-A704-8DA6A27E4F54}"/>
                </a:ext>
              </a:extLst>
            </p:cNvPr>
            <p:cNvSpPr txBox="1">
              <a:spLocks/>
            </p:cNvSpPr>
            <p:nvPr/>
          </p:nvSpPr>
          <p:spPr>
            <a:xfrm>
              <a:off x="3673909" y="5173546"/>
              <a:ext cx="1091127" cy="283515"/>
            </a:xfrm>
            <a:prstGeom prst="rect">
              <a:avLst/>
            </a:prstGeom>
            <a:noFill/>
          </p:spPr>
          <p:txBody>
            <a:bodyPr wrap="square" tIns="89617" bIns="89617" anchor="ctr"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457025"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Azure Database </a:t>
              </a:r>
              <a:b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for MySQL</a:t>
              </a:r>
            </a:p>
          </p:txBody>
        </p:sp>
        <p:pic>
          <p:nvPicPr>
            <p:cNvPr id="86" name="Graphic 85">
              <a:extLst>
                <a:ext uri="{FF2B5EF4-FFF2-40B4-BE49-F238E27FC236}">
                  <a16:creationId xmlns:a16="http://schemas.microsoft.com/office/drawing/2014/main" id="{5955DAF3-D9AD-4C31-BD50-DAECCA91B4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48615" y="5502990"/>
              <a:ext cx="338329" cy="338328"/>
            </a:xfrm>
            <a:prstGeom prst="rect">
              <a:avLst/>
            </a:prstGeom>
          </p:spPr>
        </p:pic>
      </p:grpSp>
      <p:grpSp>
        <p:nvGrpSpPr>
          <p:cNvPr id="22" name="Group 21" descr="Azure Cache for Redis">
            <a:extLst>
              <a:ext uri="{FF2B5EF4-FFF2-40B4-BE49-F238E27FC236}">
                <a16:creationId xmlns:a16="http://schemas.microsoft.com/office/drawing/2014/main" id="{3391CEB9-2642-48A9-B2B8-70FFD79BC68E}"/>
              </a:ext>
            </a:extLst>
          </p:cNvPr>
          <p:cNvGrpSpPr/>
          <p:nvPr/>
        </p:nvGrpSpPr>
        <p:grpSpPr>
          <a:xfrm>
            <a:off x="5951972" y="5259214"/>
            <a:ext cx="1090976" cy="667679"/>
            <a:chOff x="6995325" y="5173545"/>
            <a:chExt cx="1091130" cy="667773"/>
          </a:xfrm>
        </p:grpSpPr>
        <p:sp>
          <p:nvSpPr>
            <p:cNvPr id="87" name="Title 1">
              <a:extLst>
                <a:ext uri="{FF2B5EF4-FFF2-40B4-BE49-F238E27FC236}">
                  <a16:creationId xmlns:a16="http://schemas.microsoft.com/office/drawing/2014/main" id="{B80D3681-BB59-4726-BE11-67F10FE57A8A}"/>
                </a:ext>
              </a:extLst>
            </p:cNvPr>
            <p:cNvSpPr txBox="1">
              <a:spLocks/>
            </p:cNvSpPr>
            <p:nvPr/>
          </p:nvSpPr>
          <p:spPr>
            <a:xfrm>
              <a:off x="6995325" y="5173545"/>
              <a:ext cx="1091130" cy="283516"/>
            </a:xfrm>
            <a:prstGeom prst="rect">
              <a:avLst/>
            </a:prstGeom>
            <a:noFill/>
          </p:spPr>
          <p:txBody>
            <a:bodyPr wrap="square" tIns="89617" bIns="89617" anchor="ctr"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457025"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Azure Cache </a:t>
              </a:r>
              <a:b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for Redis</a:t>
              </a:r>
            </a:p>
          </p:txBody>
        </p:sp>
        <p:pic>
          <p:nvPicPr>
            <p:cNvPr id="88" name="Graphic 87">
              <a:extLst>
                <a:ext uri="{FF2B5EF4-FFF2-40B4-BE49-F238E27FC236}">
                  <a16:creationId xmlns:a16="http://schemas.microsoft.com/office/drawing/2014/main" id="{20E8D747-4106-4D6F-BAAA-84C53FEDE5E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94388" y="5502990"/>
              <a:ext cx="338329" cy="338328"/>
            </a:xfrm>
            <a:prstGeom prst="rect">
              <a:avLst/>
            </a:prstGeom>
          </p:spPr>
        </p:pic>
      </p:grpSp>
      <p:grpSp>
        <p:nvGrpSpPr>
          <p:cNvPr id="23" name="Group 22" descr="Azure SQL Database icon">
            <a:extLst>
              <a:ext uri="{FF2B5EF4-FFF2-40B4-BE49-F238E27FC236}">
                <a16:creationId xmlns:a16="http://schemas.microsoft.com/office/drawing/2014/main" id="{ECC3EE7A-ACB9-4846-BBB8-458833FD1E7A}"/>
              </a:ext>
            </a:extLst>
          </p:cNvPr>
          <p:cNvGrpSpPr/>
          <p:nvPr/>
        </p:nvGrpSpPr>
        <p:grpSpPr>
          <a:xfrm>
            <a:off x="7422746" y="5259214"/>
            <a:ext cx="1090976" cy="667679"/>
            <a:chOff x="8346163" y="5173545"/>
            <a:chExt cx="1091130" cy="667773"/>
          </a:xfrm>
        </p:grpSpPr>
        <p:sp>
          <p:nvSpPr>
            <p:cNvPr id="89" name="Title 1">
              <a:extLst>
                <a:ext uri="{FF2B5EF4-FFF2-40B4-BE49-F238E27FC236}">
                  <a16:creationId xmlns:a16="http://schemas.microsoft.com/office/drawing/2014/main" id="{E8B06B9C-2124-4DAF-8AAB-03F8378991D1}"/>
                </a:ext>
              </a:extLst>
            </p:cNvPr>
            <p:cNvSpPr txBox="1">
              <a:spLocks/>
            </p:cNvSpPr>
            <p:nvPr/>
          </p:nvSpPr>
          <p:spPr>
            <a:xfrm>
              <a:off x="8346163" y="5173545"/>
              <a:ext cx="1091130" cy="283516"/>
            </a:xfrm>
            <a:prstGeom prst="rect">
              <a:avLst/>
            </a:prstGeom>
            <a:noFill/>
          </p:spPr>
          <p:txBody>
            <a:bodyPr wrap="square" tIns="89617" bIns="89617" anchor="ctr"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457025"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Azure SQL </a:t>
              </a:r>
              <a:b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Database</a:t>
              </a:r>
            </a:p>
          </p:txBody>
        </p:sp>
        <p:pic>
          <p:nvPicPr>
            <p:cNvPr id="90" name="Graphic 89">
              <a:extLst>
                <a:ext uri="{FF2B5EF4-FFF2-40B4-BE49-F238E27FC236}">
                  <a16:creationId xmlns:a16="http://schemas.microsoft.com/office/drawing/2014/main" id="{5A4DD670-6A2F-45D0-B798-AA8DE3D336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16791" y="5502990"/>
              <a:ext cx="338329" cy="338328"/>
            </a:xfrm>
            <a:prstGeom prst="rect">
              <a:avLst/>
            </a:prstGeom>
          </p:spPr>
        </p:pic>
      </p:grpSp>
      <p:grpSp>
        <p:nvGrpSpPr>
          <p:cNvPr id="10" name="Group 9" descr="Azure CosmosDB icon">
            <a:extLst>
              <a:ext uri="{FF2B5EF4-FFF2-40B4-BE49-F238E27FC236}">
                <a16:creationId xmlns:a16="http://schemas.microsoft.com/office/drawing/2014/main" id="{708D865E-AC2C-49F6-9346-BBD81B670A75}"/>
              </a:ext>
            </a:extLst>
          </p:cNvPr>
          <p:cNvGrpSpPr/>
          <p:nvPr/>
        </p:nvGrpSpPr>
        <p:grpSpPr>
          <a:xfrm>
            <a:off x="4481200" y="5259214"/>
            <a:ext cx="1090976" cy="667679"/>
            <a:chOff x="4825745" y="5173545"/>
            <a:chExt cx="1091130" cy="667773"/>
          </a:xfrm>
        </p:grpSpPr>
        <p:sp>
          <p:nvSpPr>
            <p:cNvPr id="91" name="Title 1">
              <a:extLst>
                <a:ext uri="{FF2B5EF4-FFF2-40B4-BE49-F238E27FC236}">
                  <a16:creationId xmlns:a16="http://schemas.microsoft.com/office/drawing/2014/main" id="{1DB04CF4-F298-41CA-B4BA-777BA7E624C6}"/>
                </a:ext>
              </a:extLst>
            </p:cNvPr>
            <p:cNvSpPr txBox="1">
              <a:spLocks/>
            </p:cNvSpPr>
            <p:nvPr/>
          </p:nvSpPr>
          <p:spPr>
            <a:xfrm>
              <a:off x="4825745" y="5173545"/>
              <a:ext cx="1091130" cy="283516"/>
            </a:xfrm>
            <a:prstGeom prst="rect">
              <a:avLst/>
            </a:prstGeom>
            <a:noFill/>
          </p:spPr>
          <p:txBody>
            <a:bodyPr wrap="square" tIns="89617" bIns="89617" anchor="ctr"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457025"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Azure </a:t>
              </a:r>
              <a:b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Cosmos DB</a:t>
              </a:r>
            </a:p>
          </p:txBody>
        </p:sp>
        <p:pic>
          <p:nvPicPr>
            <p:cNvPr id="92" name="Graphic 91">
              <a:extLst>
                <a:ext uri="{FF2B5EF4-FFF2-40B4-BE49-F238E27FC236}">
                  <a16:creationId xmlns:a16="http://schemas.microsoft.com/office/drawing/2014/main" id="{45A6C3F2-DFD6-416D-9613-FB7E4DC67B6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87831" y="5502990"/>
              <a:ext cx="338329" cy="338328"/>
            </a:xfrm>
            <a:prstGeom prst="rect">
              <a:avLst/>
            </a:prstGeom>
          </p:spPr>
        </p:pic>
      </p:grpSp>
      <p:grpSp>
        <p:nvGrpSpPr>
          <p:cNvPr id="21" name="Group 20" descr="Tooling (IDEs, Build, and GitHub logos)">
            <a:extLst>
              <a:ext uri="{FF2B5EF4-FFF2-40B4-BE49-F238E27FC236}">
                <a16:creationId xmlns:a16="http://schemas.microsoft.com/office/drawing/2014/main" id="{DB489300-8DB0-4721-8CC2-1123C43566E8}"/>
              </a:ext>
            </a:extLst>
          </p:cNvPr>
          <p:cNvGrpSpPr/>
          <p:nvPr/>
        </p:nvGrpSpPr>
        <p:grpSpPr>
          <a:xfrm>
            <a:off x="9597681" y="3201732"/>
            <a:ext cx="1187775" cy="2801677"/>
            <a:chOff x="588263" y="3164386"/>
            <a:chExt cx="1187943" cy="2940680"/>
          </a:xfrm>
        </p:grpSpPr>
        <p:sp>
          <p:nvSpPr>
            <p:cNvPr id="93" name="Rectangle 92">
              <a:extLst>
                <a:ext uri="{FF2B5EF4-FFF2-40B4-BE49-F238E27FC236}">
                  <a16:creationId xmlns:a16="http://schemas.microsoft.com/office/drawing/2014/main" id="{895D2CDA-74D9-4456-A858-E563CC75BECD}"/>
                </a:ext>
              </a:extLst>
            </p:cNvPr>
            <p:cNvSpPr/>
            <p:nvPr/>
          </p:nvSpPr>
          <p:spPr bwMode="auto">
            <a:xfrm>
              <a:off x="588263" y="3164386"/>
              <a:ext cx="1187943" cy="2940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txBody>
            <a:bodyPr rot="0" spcFirstLastPara="0" vertOverflow="overflow" horzOverflow="overflow" vert="horz" wrap="square" lIns="91414" tIns="91414" rIns="91414" bIns="146263" numCol="1" spcCol="0" rtlCol="0" fromWordArt="0" anchor="t" anchorCtr="0" forceAA="0" compatLnSpc="1">
              <a:prstTxWarp prst="textNoShape">
                <a:avLst/>
              </a:prstTxWarp>
              <a:noAutofit/>
            </a:bodyPr>
            <a:lstStyle/>
            <a:p>
              <a:pPr marL="0" marR="0" lvl="0" indent="0" algn="ctr" defTabSz="932384" rtl="0" eaLnBrk="1" fontAlgn="auto" latinLnBrk="0" hangingPunct="1">
                <a:lnSpc>
                  <a:spcPct val="100000"/>
                </a:lnSpc>
                <a:spcBef>
                  <a:spcPts val="1222"/>
                </a:spcBef>
                <a:spcAft>
                  <a:spcPts val="0"/>
                </a:spcAft>
                <a:buClr>
                  <a:srgbClr val="FFFFFF"/>
                </a:buClr>
                <a:buSzPct val="90000"/>
                <a:buFontTx/>
                <a:buNone/>
                <a:tabLst/>
                <a:defRPr/>
              </a:pPr>
              <a:r>
                <a:rPr kumimoji="0" lang="en-US" sz="1175"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Tooling</a:t>
              </a:r>
            </a:p>
          </p:txBody>
        </p:sp>
        <p:sp>
          <p:nvSpPr>
            <p:cNvPr id="103" name="Title 1">
              <a:extLst>
                <a:ext uri="{FF2B5EF4-FFF2-40B4-BE49-F238E27FC236}">
                  <a16:creationId xmlns:a16="http://schemas.microsoft.com/office/drawing/2014/main" id="{8A96E57E-EDD0-46EA-888F-66A70B6A544C}"/>
                </a:ext>
              </a:extLst>
            </p:cNvPr>
            <p:cNvSpPr txBox="1">
              <a:spLocks/>
            </p:cNvSpPr>
            <p:nvPr/>
          </p:nvSpPr>
          <p:spPr>
            <a:xfrm>
              <a:off x="818766" y="3568477"/>
              <a:ext cx="726936" cy="303459"/>
            </a:xfrm>
            <a:prstGeom prst="rect">
              <a:avLst/>
            </a:prstGeom>
            <a:noFill/>
          </p:spPr>
          <p:txBody>
            <a:bodyPr wrap="square" tIns="89617" bIns="89617" anchor="t"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457025"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IDEs</a:t>
              </a:r>
            </a:p>
          </p:txBody>
        </p:sp>
        <p:grpSp>
          <p:nvGrpSpPr>
            <p:cNvPr id="14" name="Group 13">
              <a:extLst>
                <a:ext uri="{FF2B5EF4-FFF2-40B4-BE49-F238E27FC236}">
                  <a16:creationId xmlns:a16="http://schemas.microsoft.com/office/drawing/2014/main" id="{D1B806FF-7958-4B3F-B460-E4546E4A76FC}"/>
                </a:ext>
              </a:extLst>
            </p:cNvPr>
            <p:cNvGrpSpPr/>
            <p:nvPr/>
          </p:nvGrpSpPr>
          <p:grpSpPr>
            <a:xfrm>
              <a:off x="828291" y="5263532"/>
              <a:ext cx="726936" cy="593039"/>
              <a:chOff x="828291" y="4989212"/>
              <a:chExt cx="726936" cy="593039"/>
            </a:xfrm>
          </p:grpSpPr>
          <p:pic>
            <p:nvPicPr>
              <p:cNvPr id="104" name="Picture 2" descr="GitHub logo">
                <a:extLst>
                  <a:ext uri="{FF2B5EF4-FFF2-40B4-BE49-F238E27FC236}">
                    <a16:creationId xmlns:a16="http://schemas.microsoft.com/office/drawing/2014/main" id="{2878E2BC-9D5D-4513-944C-F5961780D05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47311" y="5278792"/>
                <a:ext cx="303459" cy="303459"/>
              </a:xfrm>
              <a:prstGeom prst="rect">
                <a:avLst/>
              </a:prstGeom>
              <a:noFill/>
              <a:extLst>
                <a:ext uri="{909E8E84-426E-40DD-AFC4-6F175D3DCCD1}">
                  <a14:hiddenFill xmlns:a14="http://schemas.microsoft.com/office/drawing/2010/main">
                    <a:solidFill>
                      <a:srgbClr val="FFFFFF"/>
                    </a:solidFill>
                  </a14:hiddenFill>
                </a:ext>
              </a:extLst>
            </p:spPr>
          </p:pic>
          <p:sp>
            <p:nvSpPr>
              <p:cNvPr id="105" name="Title 1">
                <a:extLst>
                  <a:ext uri="{FF2B5EF4-FFF2-40B4-BE49-F238E27FC236}">
                    <a16:creationId xmlns:a16="http://schemas.microsoft.com/office/drawing/2014/main" id="{822AE928-5679-4568-A1C6-2E41EA96BB7E}"/>
                  </a:ext>
                </a:extLst>
              </p:cNvPr>
              <p:cNvSpPr txBox="1">
                <a:spLocks/>
              </p:cNvSpPr>
              <p:nvPr/>
            </p:nvSpPr>
            <p:spPr>
              <a:xfrm>
                <a:off x="828291" y="4989212"/>
                <a:ext cx="726936" cy="303459"/>
              </a:xfrm>
              <a:prstGeom prst="rect">
                <a:avLst/>
              </a:prstGeom>
              <a:noFill/>
            </p:spPr>
            <p:txBody>
              <a:bodyPr wrap="square" tIns="89617" bIns="89617" anchor="t"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457025"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GitHub</a:t>
                </a:r>
              </a:p>
            </p:txBody>
          </p:sp>
        </p:grpSp>
        <p:sp>
          <p:nvSpPr>
            <p:cNvPr id="108" name="Title 1">
              <a:extLst>
                <a:ext uri="{FF2B5EF4-FFF2-40B4-BE49-F238E27FC236}">
                  <a16:creationId xmlns:a16="http://schemas.microsoft.com/office/drawing/2014/main" id="{1CF7B40F-2F28-4089-B7C0-410A99594B7F}"/>
                </a:ext>
              </a:extLst>
            </p:cNvPr>
            <p:cNvSpPr txBox="1">
              <a:spLocks/>
            </p:cNvSpPr>
            <p:nvPr/>
          </p:nvSpPr>
          <p:spPr>
            <a:xfrm>
              <a:off x="776899" y="4394960"/>
              <a:ext cx="802071" cy="303459"/>
            </a:xfrm>
            <a:prstGeom prst="rect">
              <a:avLst/>
            </a:prstGeom>
            <a:noFill/>
          </p:spPr>
          <p:txBody>
            <a:bodyPr wrap="square" tIns="89617" bIns="89617" anchor="t" anchorCtr="0">
              <a:noAutofit/>
            </a:bodyPr>
            <a:lstStyle>
              <a:defPPr>
                <a:defRPr lang="en-US"/>
              </a:defPPr>
              <a:lvl1pPr marR="0" lvl="0" indent="0" algn="ctr" fontAlgn="auto">
                <a:lnSpc>
                  <a:spcPct val="90000"/>
                </a:lnSpc>
                <a:spcBef>
                  <a:spcPct val="0"/>
                </a:spcBef>
                <a:spcAft>
                  <a:spcPts val="0"/>
                </a:spcAft>
                <a:buClrTx/>
                <a:buSzTx/>
                <a:buFontTx/>
                <a:buNone/>
                <a:tabLst/>
                <a:defRPr kumimoji="0" sz="1800" b="0" i="0" u="none" strike="noStrike" cap="none" spc="0" normalizeH="0" baseline="0">
                  <a:ln w="3175">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457025"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Build tools</a:t>
              </a:r>
            </a:p>
          </p:txBody>
        </p:sp>
      </p:grpSp>
      <p:sp>
        <p:nvSpPr>
          <p:cNvPr id="94" name="Rectangle: Rounded Corners 93">
            <a:extLst>
              <a:ext uri="{FF2B5EF4-FFF2-40B4-BE49-F238E27FC236}">
                <a16:creationId xmlns:a16="http://schemas.microsoft.com/office/drawing/2014/main" id="{5FE13F2E-E55E-482D-8F8C-04AA33D699CA}"/>
              </a:ext>
              <a:ext uri="{C183D7F6-B498-43B3-948B-1728B52AA6E4}">
                <adec:decorative xmlns:adec="http://schemas.microsoft.com/office/drawing/2017/decorative" val="1"/>
              </a:ext>
            </a:extLst>
          </p:cNvPr>
          <p:cNvSpPr/>
          <p:nvPr/>
        </p:nvSpPr>
        <p:spPr>
          <a:xfrm>
            <a:off x="589045" y="1505437"/>
            <a:ext cx="8875294" cy="1137670"/>
          </a:xfrm>
          <a:prstGeom prst="roundRect">
            <a:avLst>
              <a:gd name="adj" fmla="val 1909"/>
            </a:avLst>
          </a:prstGeom>
          <a:noFill/>
          <a:ln w="19050" cap="flat" cmpd="sng" algn="ctr">
            <a:solidFill>
              <a:schemeClr val="tx1">
                <a:alpha val="50000"/>
              </a:schemeClr>
            </a:solidFill>
            <a:prstDash val="dash"/>
          </a:ln>
          <a:effectLst/>
        </p:spPr>
        <p:txBody>
          <a:bodyPr rtlCol="0" anchor="ctr"/>
          <a:lstStyle/>
          <a:p>
            <a:pPr marL="0" marR="0" lvl="0" indent="0" algn="ctr" defTabSz="4570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95" name="Virtual Machines 3" descr="Virtual Machines">
            <a:extLst>
              <a:ext uri="{FF2B5EF4-FFF2-40B4-BE49-F238E27FC236}">
                <a16:creationId xmlns:a16="http://schemas.microsoft.com/office/drawing/2014/main" id="{5505C25E-08EA-4044-8903-7CE4898EEB9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528847" y="3983995"/>
            <a:ext cx="457485" cy="457485"/>
          </a:xfrm>
          <a:prstGeom prst="rect">
            <a:avLst/>
          </a:prstGeom>
        </p:spPr>
      </p:pic>
      <p:pic>
        <p:nvPicPr>
          <p:cNvPr id="1028" name="Picture 4" descr="IntelliJ IDEA Logo PNG Transparent &amp; SVG Vector - Freebie Supply">
            <a:extLst>
              <a:ext uri="{FF2B5EF4-FFF2-40B4-BE49-F238E27FC236}">
                <a16:creationId xmlns:a16="http://schemas.microsoft.com/office/drawing/2014/main" id="{5028D09D-EB75-48E0-9DB0-A85AB0E71B0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056664" y="3876255"/>
            <a:ext cx="261211" cy="26121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descr="Icon Request] Support for Apache maven · Issue #1508 ·  vscode-icons/vscode-icons · GitHub">
            <a:extLst>
              <a:ext uri="{FF2B5EF4-FFF2-40B4-BE49-F238E27FC236}">
                <a16:creationId xmlns:a16="http://schemas.microsoft.com/office/drawing/2014/main" id="{27B885A8-0AC8-4F4C-A51B-924499309335}"/>
              </a:ext>
            </a:extLst>
          </p:cNvPr>
          <p:cNvPicPr>
            <a:picLocks noChangeAspect="1" noChangeArrowheads="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9845682" y="4655164"/>
            <a:ext cx="705402" cy="40949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descr="Java application framework logos">
            <a:extLst>
              <a:ext uri="{FF2B5EF4-FFF2-40B4-BE49-F238E27FC236}">
                <a16:creationId xmlns:a16="http://schemas.microsoft.com/office/drawing/2014/main" id="{3C5150BA-181F-4832-B21A-3CB986CE72BC}"/>
              </a:ext>
            </a:extLst>
          </p:cNvPr>
          <p:cNvGrpSpPr/>
          <p:nvPr/>
        </p:nvGrpSpPr>
        <p:grpSpPr>
          <a:xfrm>
            <a:off x="6006938" y="2010295"/>
            <a:ext cx="2319702" cy="406190"/>
            <a:chOff x="6019773" y="2011446"/>
            <a:chExt cx="2320031" cy="406248"/>
          </a:xfrm>
        </p:grpSpPr>
        <p:pic>
          <p:nvPicPr>
            <p:cNvPr id="96" name="Picture 8">
              <a:extLst>
                <a:ext uri="{FF2B5EF4-FFF2-40B4-BE49-F238E27FC236}">
                  <a16:creationId xmlns:a16="http://schemas.microsoft.com/office/drawing/2014/main" id="{1051F540-D79B-40D0-9055-0BDFF85833A7}"/>
                </a:ext>
              </a:extLst>
            </p:cNvPr>
            <p:cNvPicPr>
              <a:picLocks noChangeAspect="1" noChangeArrowheads="1"/>
            </p:cNvPicPr>
            <p:nvPr/>
          </p:nvPicPr>
          <p:blipFill>
            <a:blip r:embed="rId9" cstate="print">
              <a:biLevel thresh="50000"/>
              <a:extLst>
                <a:ext uri="{28A0092B-C50C-407E-A947-70E740481C1C}">
                  <a14:useLocalDpi xmlns:a14="http://schemas.microsoft.com/office/drawing/2010/main" val="0"/>
                </a:ext>
              </a:extLst>
            </a:blip>
            <a:srcRect/>
            <a:stretch>
              <a:fillRect/>
            </a:stretch>
          </p:blipFill>
          <p:spPr bwMode="auto">
            <a:xfrm>
              <a:off x="6019773" y="2065796"/>
              <a:ext cx="446530" cy="29754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azure-spring-cloud - Microsoft Q&amp;A">
              <a:extLst>
                <a:ext uri="{FF2B5EF4-FFF2-40B4-BE49-F238E27FC236}">
                  <a16:creationId xmlns:a16="http://schemas.microsoft.com/office/drawing/2014/main" id="{27C35ACF-4070-45B7-957A-0BED0B23A55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933555" y="2011446"/>
              <a:ext cx="406249" cy="4062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con&#10;&#10;Description automatically generated">
              <a:extLst>
                <a:ext uri="{FF2B5EF4-FFF2-40B4-BE49-F238E27FC236}">
                  <a16:creationId xmlns:a16="http://schemas.microsoft.com/office/drawing/2014/main" id="{3A6F935B-9B59-45F7-98FC-E6BBBF4A21D1}"/>
                </a:ext>
              </a:extLst>
            </p:cNvPr>
            <p:cNvPicPr>
              <a:picLocks noChangeAspect="1"/>
            </p:cNvPicPr>
            <p:nvPr/>
          </p:nvPicPr>
          <p:blipFill>
            <a:blip r:embed="rId27">
              <a:biLevel thresh="50000"/>
              <a:extLst>
                <a:ext uri="{28A0092B-C50C-407E-A947-70E740481C1C}">
                  <a14:useLocalDpi xmlns:a14="http://schemas.microsoft.com/office/drawing/2010/main" val="0"/>
                </a:ext>
              </a:extLst>
            </a:blip>
            <a:stretch>
              <a:fillRect/>
            </a:stretch>
          </p:blipFill>
          <p:spPr>
            <a:xfrm>
              <a:off x="7293120" y="2021808"/>
              <a:ext cx="391205" cy="365124"/>
            </a:xfrm>
            <a:prstGeom prst="rect">
              <a:avLst/>
            </a:prstGeom>
          </p:spPr>
        </p:pic>
        <p:pic>
          <p:nvPicPr>
            <p:cNvPr id="28" name="Picture 27" descr="A black and white image of a face&#10;&#10;Description automatically generated with low confidence">
              <a:extLst>
                <a:ext uri="{FF2B5EF4-FFF2-40B4-BE49-F238E27FC236}">
                  <a16:creationId xmlns:a16="http://schemas.microsoft.com/office/drawing/2014/main" id="{9003EAB9-1D53-477F-8382-3CF3536BFCA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711427" y="2056016"/>
              <a:ext cx="332463" cy="330916"/>
            </a:xfrm>
            <a:prstGeom prst="rect">
              <a:avLst/>
            </a:prstGeom>
          </p:spPr>
        </p:pic>
      </p:grpSp>
      <p:pic>
        <p:nvPicPr>
          <p:cNvPr id="99" name="Picture 98" descr="Spring Boot icon">
            <a:extLst>
              <a:ext uri="{FF2B5EF4-FFF2-40B4-BE49-F238E27FC236}">
                <a16:creationId xmlns:a16="http://schemas.microsoft.com/office/drawing/2014/main" id="{092FF454-761E-4DB2-9693-28498B89019F}"/>
              </a:ext>
            </a:extLst>
          </p:cNvPr>
          <p:cNvPicPr>
            <a:picLocks noChangeAspect="1"/>
          </p:cNvPicPr>
          <p:nvPr/>
        </p:nvPicPr>
        <p:blipFill>
          <a:blip r:embed="rId27">
            <a:biLevel thresh="50000"/>
            <a:extLst>
              <a:ext uri="{28A0092B-C50C-407E-A947-70E740481C1C}">
                <a14:useLocalDpi xmlns:a14="http://schemas.microsoft.com/office/drawing/2010/main" val="0"/>
              </a:ext>
            </a:extLst>
          </a:blip>
          <a:stretch>
            <a:fillRect/>
          </a:stretch>
        </p:blipFill>
        <p:spPr>
          <a:xfrm>
            <a:off x="8400487" y="4109062"/>
            <a:ext cx="344379" cy="321421"/>
          </a:xfrm>
          <a:prstGeom prst="rect">
            <a:avLst/>
          </a:prstGeom>
        </p:spPr>
      </p:pic>
      <p:pic>
        <p:nvPicPr>
          <p:cNvPr id="11" name="Graphic 10" descr="Azure Container Apps icon">
            <a:extLst>
              <a:ext uri="{FF2B5EF4-FFF2-40B4-BE49-F238E27FC236}">
                <a16:creationId xmlns:a16="http://schemas.microsoft.com/office/drawing/2014/main" id="{64CB0A90-02C1-4867-B40E-D7F61B2298F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896127" y="4175247"/>
            <a:ext cx="411016" cy="411016"/>
          </a:xfrm>
          <a:prstGeom prst="rect">
            <a:avLst/>
          </a:prstGeom>
        </p:spPr>
      </p:pic>
      <p:sp>
        <p:nvSpPr>
          <p:cNvPr id="16" name="TextBox 15">
            <a:extLst>
              <a:ext uri="{FF2B5EF4-FFF2-40B4-BE49-F238E27FC236}">
                <a16:creationId xmlns:a16="http://schemas.microsoft.com/office/drawing/2014/main" id="{3D4CEA62-CDA7-2303-54F7-8FC314054022}"/>
              </a:ext>
            </a:extLst>
          </p:cNvPr>
          <p:cNvSpPr txBox="1"/>
          <p:nvPr/>
        </p:nvSpPr>
        <p:spPr>
          <a:xfrm>
            <a:off x="3646458" y="3860982"/>
            <a:ext cx="983180" cy="333681"/>
          </a:xfrm>
          <a:prstGeom prst="rect">
            <a:avLst/>
          </a:prstGeom>
          <a:noFill/>
        </p:spPr>
        <p:txBody>
          <a:bodyPr wrap="square">
            <a:spAutoFit/>
          </a:bodyPr>
          <a:lstStyle/>
          <a:p>
            <a:pPr marL="0" marR="0" lvl="0" indent="0" algn="ctr" defTabSz="457025"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Container Apps</a:t>
            </a:r>
          </a:p>
        </p:txBody>
      </p:sp>
    </p:spTree>
    <p:extLst>
      <p:ext uri="{BB962C8B-B14F-4D97-AF65-F5344CB8AC3E}">
        <p14:creationId xmlns:p14="http://schemas.microsoft.com/office/powerpoint/2010/main" val="15360426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4AE-6CFE-7BC6-BA8D-DB7A715F4541}"/>
              </a:ext>
            </a:extLst>
          </p:cNvPr>
          <p:cNvSpPr>
            <a:spLocks noGrp="1"/>
          </p:cNvSpPr>
          <p:nvPr>
            <p:ph type="title"/>
          </p:nvPr>
        </p:nvSpPr>
        <p:spPr/>
        <p:txBody>
          <a:bodyPr/>
          <a:lstStyle/>
          <a:p>
            <a:r>
              <a:rPr lang="en-US" dirty="0"/>
              <a:t>Goals</a:t>
            </a:r>
            <a:endParaRPr lang="en-NL" dirty="0"/>
          </a:p>
        </p:txBody>
      </p:sp>
      <p:sp>
        <p:nvSpPr>
          <p:cNvPr id="3" name="Text Placeholder 2">
            <a:extLst>
              <a:ext uri="{FF2B5EF4-FFF2-40B4-BE49-F238E27FC236}">
                <a16:creationId xmlns:a16="http://schemas.microsoft.com/office/drawing/2014/main" id="{5287817F-5CF4-F291-C9A5-61E73F53F579}"/>
              </a:ext>
            </a:extLst>
          </p:cNvPr>
          <p:cNvSpPr>
            <a:spLocks noGrp="1"/>
          </p:cNvSpPr>
          <p:nvPr>
            <p:ph type="body" sz="quarter" idx="10"/>
          </p:nvPr>
        </p:nvSpPr>
        <p:spPr>
          <a:xfrm>
            <a:off x="586390" y="1434370"/>
            <a:ext cx="11018520" cy="1465016"/>
          </a:xfrm>
        </p:spPr>
        <p:txBody>
          <a:bodyPr/>
          <a:lstStyle/>
          <a:p>
            <a:pPr marL="514350" indent="-514350">
              <a:buFont typeface="+mj-lt"/>
              <a:buAutoNum type="arabicPeriod"/>
            </a:pPr>
            <a:r>
              <a:rPr lang="en-NL" dirty="0"/>
              <a:t>How to shift left &amp; accelerate microservices development</a:t>
            </a:r>
          </a:p>
          <a:p>
            <a:pPr marL="514350" indent="-514350">
              <a:buFont typeface="+mj-lt"/>
              <a:buAutoNum type="arabicPeriod"/>
            </a:pPr>
            <a:r>
              <a:rPr lang="en-US" dirty="0"/>
              <a:t>Understand Java App Migration &amp; Modernization options in Azure</a:t>
            </a:r>
          </a:p>
          <a:p>
            <a:pPr marL="514350" indent="-514350">
              <a:buFont typeface="+mj-lt"/>
              <a:buAutoNum type="arabicPeriod"/>
            </a:pPr>
            <a:r>
              <a:rPr lang="en-US" dirty="0"/>
              <a:t>Dispel myth about Microsoft and Java</a:t>
            </a:r>
          </a:p>
        </p:txBody>
      </p:sp>
    </p:spTree>
    <p:extLst>
      <p:ext uri="{BB962C8B-B14F-4D97-AF65-F5344CB8AC3E}">
        <p14:creationId xmlns:p14="http://schemas.microsoft.com/office/powerpoint/2010/main" val="21003776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490F-AEA7-430C-AFAA-08D6CAF21A5B}"/>
              </a:ext>
            </a:extLst>
          </p:cNvPr>
          <p:cNvSpPr>
            <a:spLocks noGrp="1"/>
          </p:cNvSpPr>
          <p:nvPr>
            <p:ph type="title"/>
          </p:nvPr>
        </p:nvSpPr>
        <p:spPr>
          <a:xfrm>
            <a:off x="588263" y="457622"/>
            <a:ext cx="11018520" cy="553920"/>
          </a:xfrm>
        </p:spPr>
        <p:txBody>
          <a:bodyPr/>
          <a:lstStyle/>
          <a:p>
            <a:r>
              <a:rPr lang="en-US"/>
              <a:t>Community engagement</a:t>
            </a:r>
          </a:p>
        </p:txBody>
      </p:sp>
      <p:pic>
        <p:nvPicPr>
          <p:cNvPr id="33" name="Picture 32" descr="OpenJDK">
            <a:extLst>
              <a:ext uri="{FF2B5EF4-FFF2-40B4-BE49-F238E27FC236}">
                <a16:creationId xmlns:a16="http://schemas.microsoft.com/office/drawing/2014/main" id="{A2BF136F-A48E-4815-9894-BA6CA6936BCD}"/>
              </a:ext>
            </a:extLst>
          </p:cNvPr>
          <p:cNvPicPr>
            <a:picLocks noChangeAspect="1"/>
          </p:cNvPicPr>
          <p:nvPr/>
        </p:nvPicPr>
        <p:blipFill>
          <a:blip r:embed="rId3"/>
          <a:stretch>
            <a:fillRect/>
          </a:stretch>
        </p:blipFill>
        <p:spPr>
          <a:xfrm>
            <a:off x="796363" y="2907617"/>
            <a:ext cx="1771521" cy="484177"/>
          </a:xfrm>
          <a:prstGeom prst="rect">
            <a:avLst/>
          </a:prstGeom>
        </p:spPr>
      </p:pic>
      <p:sp>
        <p:nvSpPr>
          <p:cNvPr id="34" name="Text Placeholder 6">
            <a:extLst>
              <a:ext uri="{FF2B5EF4-FFF2-40B4-BE49-F238E27FC236}">
                <a16:creationId xmlns:a16="http://schemas.microsoft.com/office/drawing/2014/main" id="{1967D5F1-A53A-4595-8E73-79C2D6CF1BB4}"/>
              </a:ext>
            </a:extLst>
          </p:cNvPr>
          <p:cNvSpPr txBox="1">
            <a:spLocks/>
          </p:cNvSpPr>
          <p:nvPr/>
        </p:nvSpPr>
        <p:spPr>
          <a:xfrm>
            <a:off x="3029827" y="2908325"/>
            <a:ext cx="2778917" cy="482763"/>
          </a:xfrm>
          <a:prstGeom prst="rect">
            <a:avLst/>
          </a:prstGeom>
        </p:spPr>
        <p:txBody>
          <a:bodyPr vert="horz" wrap="square" lIns="0" tIns="0" rIns="0" bIns="0" rtlCol="0">
            <a:spAutoFit/>
          </a:bodyPr>
          <a:lstStyle>
            <a:lvl1pPr marL="0" marR="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Fixes, performance enhancements, and new ports</a:t>
            </a:r>
          </a:p>
        </p:txBody>
      </p:sp>
      <p:sp>
        <p:nvSpPr>
          <p:cNvPr id="35" name="Text Placeholder 6">
            <a:extLst>
              <a:ext uri="{FF2B5EF4-FFF2-40B4-BE49-F238E27FC236}">
                <a16:creationId xmlns:a16="http://schemas.microsoft.com/office/drawing/2014/main" id="{ED0B27A3-630D-47BC-91B4-D76ADB394F93}"/>
              </a:ext>
            </a:extLst>
          </p:cNvPr>
          <p:cNvSpPr txBox="1">
            <a:spLocks/>
          </p:cNvSpPr>
          <p:nvPr/>
        </p:nvSpPr>
        <p:spPr>
          <a:xfrm>
            <a:off x="3029827" y="1730592"/>
            <a:ext cx="2778917" cy="482763"/>
          </a:xfrm>
          <a:prstGeom prst="rect">
            <a:avLst/>
          </a:prstGeom>
        </p:spPr>
        <p:txBody>
          <a:bodyPr vert="horz" wrap="square" lIns="0" tIns="0" rIns="0" bIns="0" rtlCol="0">
            <a:spAutoFit/>
          </a:bodyPr>
          <a:lstStyle>
            <a:lvl1pPr marL="0" marR="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Toolkit and plug-ins to improve Eclipse dev experience</a:t>
            </a:r>
          </a:p>
        </p:txBody>
      </p:sp>
      <p:pic>
        <p:nvPicPr>
          <p:cNvPr id="36" name="Picture 35" descr="adoptopenjdk">
            <a:extLst>
              <a:ext uri="{FF2B5EF4-FFF2-40B4-BE49-F238E27FC236}">
                <a16:creationId xmlns:a16="http://schemas.microsoft.com/office/drawing/2014/main" id="{3CDF0298-1096-4299-BE5A-BF4EDF9956AC}"/>
              </a:ext>
            </a:extLst>
          </p:cNvPr>
          <p:cNvPicPr>
            <a:picLocks noChangeAspect="1"/>
          </p:cNvPicPr>
          <p:nvPr/>
        </p:nvPicPr>
        <p:blipFill>
          <a:blip r:embed="rId4"/>
          <a:stretch>
            <a:fillRect/>
          </a:stretch>
        </p:blipFill>
        <p:spPr>
          <a:xfrm>
            <a:off x="692722" y="3948207"/>
            <a:ext cx="2117945" cy="419177"/>
          </a:xfrm>
          <a:prstGeom prst="rect">
            <a:avLst/>
          </a:prstGeom>
        </p:spPr>
      </p:pic>
      <p:sp>
        <p:nvSpPr>
          <p:cNvPr id="37" name="Text Placeholder 6">
            <a:extLst>
              <a:ext uri="{FF2B5EF4-FFF2-40B4-BE49-F238E27FC236}">
                <a16:creationId xmlns:a16="http://schemas.microsoft.com/office/drawing/2014/main" id="{1A4A761A-70FA-4104-915D-FC7A699DD58F}"/>
              </a:ext>
            </a:extLst>
          </p:cNvPr>
          <p:cNvSpPr txBox="1">
            <a:spLocks/>
          </p:cNvSpPr>
          <p:nvPr/>
        </p:nvSpPr>
        <p:spPr>
          <a:xfrm>
            <a:off x="3029827" y="3916415"/>
            <a:ext cx="2778917" cy="482763"/>
          </a:xfrm>
          <a:prstGeom prst="rect">
            <a:avLst/>
          </a:prstGeom>
        </p:spPr>
        <p:txBody>
          <a:bodyPr vert="horz" wrap="square" lIns="0" tIns="0" rIns="0" bIns="0" rtlCol="0">
            <a:spAutoFit/>
          </a:bodyPr>
          <a:lstStyle>
            <a:lvl1pPr marL="0" marR="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Platinum sponsor and </a:t>
            </a:r>
            <a:br>
              <a:rPr kumimoji="0" lang="en-US" sz="1568" b="0" i="0" u="none" strike="noStrike" kern="1200" cap="none" spc="0" normalizeH="0" baseline="0" noProof="0">
                <a:ln>
                  <a:noFill/>
                </a:ln>
                <a:solidFill>
                  <a:srgbClr val="FFFFFF"/>
                </a:solidFill>
                <a:effectLst/>
                <a:uLnTx/>
                <a:uFillTx/>
                <a:latin typeface="Segoe UI"/>
                <a:ea typeface="+mn-ea"/>
                <a:cs typeface="Segoe UI"/>
              </a:rPr>
            </a:br>
            <a:r>
              <a:rPr kumimoji="0" lang="en-US" sz="1568" b="0" i="0" u="none" strike="noStrike" kern="1200" cap="none" spc="0" normalizeH="0" baseline="0" noProof="0">
                <a:ln>
                  <a:noFill/>
                </a:ln>
                <a:solidFill>
                  <a:srgbClr val="FFFFFF"/>
                </a:solidFill>
                <a:effectLst/>
                <a:uLnTx/>
                <a:uFillTx/>
                <a:latin typeface="Segoe UI"/>
                <a:ea typeface="+mn-ea"/>
                <a:cs typeface="Segoe UI"/>
              </a:rPr>
              <a:t>project contributor</a:t>
            </a:r>
          </a:p>
        </p:txBody>
      </p:sp>
      <p:sp>
        <p:nvSpPr>
          <p:cNvPr id="38" name="Text Placeholder 6">
            <a:extLst>
              <a:ext uri="{FF2B5EF4-FFF2-40B4-BE49-F238E27FC236}">
                <a16:creationId xmlns:a16="http://schemas.microsoft.com/office/drawing/2014/main" id="{B0A50058-C6CA-40EE-AED6-CD687019F157}"/>
              </a:ext>
            </a:extLst>
          </p:cNvPr>
          <p:cNvSpPr txBox="1">
            <a:spLocks/>
          </p:cNvSpPr>
          <p:nvPr/>
        </p:nvSpPr>
        <p:spPr>
          <a:xfrm>
            <a:off x="8422788" y="3916415"/>
            <a:ext cx="2814326" cy="482763"/>
          </a:xfrm>
          <a:prstGeom prst="rect">
            <a:avLst/>
          </a:prstGeom>
        </p:spPr>
        <p:txBody>
          <a:bodyPr vert="horz" wrap="square" lIns="0" tIns="0" rIns="0" bIns="0" rtlCol="0">
            <a:spAutoFit/>
          </a:bodyPr>
          <a:lstStyle>
            <a:lvl1pPr marL="0" marR="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Support for popular Java standards and projects</a:t>
            </a:r>
          </a:p>
        </p:txBody>
      </p:sp>
      <p:pic>
        <p:nvPicPr>
          <p:cNvPr id="39" name="Picture 38" descr="Eclipse Foundation logo">
            <a:extLst>
              <a:ext uri="{FF2B5EF4-FFF2-40B4-BE49-F238E27FC236}">
                <a16:creationId xmlns:a16="http://schemas.microsoft.com/office/drawing/2014/main" id="{B4519431-35FF-4A64-8370-A1E4179D6DC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7163" y="1617063"/>
            <a:ext cx="1830479" cy="709819"/>
          </a:xfrm>
          <a:prstGeom prst="rect">
            <a:avLst/>
          </a:prstGeom>
        </p:spPr>
      </p:pic>
      <p:pic>
        <p:nvPicPr>
          <p:cNvPr id="40" name="Picture 6">
            <a:extLst>
              <a:ext uri="{FF2B5EF4-FFF2-40B4-BE49-F238E27FC236}">
                <a16:creationId xmlns:a16="http://schemas.microsoft.com/office/drawing/2014/main" id="{EC6B4BA0-A0BA-4A96-8131-9949B5A614F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5488" y="3977062"/>
            <a:ext cx="371310" cy="3614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a:extLst>
              <a:ext uri="{FF2B5EF4-FFF2-40B4-BE49-F238E27FC236}">
                <a16:creationId xmlns:a16="http://schemas.microsoft.com/office/drawing/2014/main" id="{C43726E7-D021-4CD8-9708-257859FEA3F1}"/>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4956" y="3946263"/>
            <a:ext cx="423065" cy="42306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4">
            <a:extLst>
              <a:ext uri="{FF2B5EF4-FFF2-40B4-BE49-F238E27FC236}">
                <a16:creationId xmlns:a16="http://schemas.microsoft.com/office/drawing/2014/main" id="{E13EE632-EE23-448C-A74A-E0D96129DFDF}"/>
              </a:ext>
              <a:ext uri="{C183D7F6-B498-43B3-948B-1728B52AA6E4}">
                <adec:decorative xmlns:adec="http://schemas.microsoft.com/office/drawing/2017/decorative" val="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474419" y="3923670"/>
            <a:ext cx="559644" cy="46825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github">
            <a:extLst>
              <a:ext uri="{FF2B5EF4-FFF2-40B4-BE49-F238E27FC236}">
                <a16:creationId xmlns:a16="http://schemas.microsoft.com/office/drawing/2014/main" id="{D2EDBCDC-E5D9-4EA3-988E-22A2866D34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5488" y="1648301"/>
            <a:ext cx="1578888" cy="647343"/>
          </a:xfrm>
          <a:prstGeom prst="rect">
            <a:avLst/>
          </a:prstGeom>
        </p:spPr>
      </p:pic>
      <p:sp>
        <p:nvSpPr>
          <p:cNvPr id="48" name="Text Placeholder 6">
            <a:extLst>
              <a:ext uri="{FF2B5EF4-FFF2-40B4-BE49-F238E27FC236}">
                <a16:creationId xmlns:a16="http://schemas.microsoft.com/office/drawing/2014/main" id="{867C728D-47BA-45C0-BA2E-349A610F424A}"/>
              </a:ext>
            </a:extLst>
          </p:cNvPr>
          <p:cNvSpPr txBox="1">
            <a:spLocks/>
          </p:cNvSpPr>
          <p:nvPr/>
        </p:nvSpPr>
        <p:spPr>
          <a:xfrm>
            <a:off x="8393384" y="1730592"/>
            <a:ext cx="3213400" cy="482763"/>
          </a:xfrm>
          <a:prstGeom prst="rect">
            <a:avLst/>
          </a:prstGeom>
        </p:spPr>
        <p:txBody>
          <a:bodyPr vert="horz" wrap="square" lIns="0" tIns="0" rIns="0" bIns="0" rtlCol="0">
            <a:spAutoFit/>
          </a:bodyPr>
          <a:lstStyle>
            <a:lvl1pPr marL="0" marR="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3.6M+ Java repositories hosted, free support and resources for Java devs</a:t>
            </a:r>
          </a:p>
        </p:txBody>
      </p:sp>
      <p:sp>
        <p:nvSpPr>
          <p:cNvPr id="49" name="Text Placeholder 6">
            <a:extLst>
              <a:ext uri="{FF2B5EF4-FFF2-40B4-BE49-F238E27FC236}">
                <a16:creationId xmlns:a16="http://schemas.microsoft.com/office/drawing/2014/main" id="{64702704-E9FB-4142-A102-80EABA1C0348}"/>
              </a:ext>
            </a:extLst>
          </p:cNvPr>
          <p:cNvSpPr txBox="1">
            <a:spLocks/>
          </p:cNvSpPr>
          <p:nvPr/>
        </p:nvSpPr>
        <p:spPr>
          <a:xfrm>
            <a:off x="8403983" y="2908325"/>
            <a:ext cx="3069537" cy="482763"/>
          </a:xfrm>
          <a:prstGeom prst="rect">
            <a:avLst/>
          </a:prstGeom>
        </p:spPr>
        <p:txBody>
          <a:bodyPr vert="horz" wrap="square" lIns="0" tIns="0" rIns="0" bIns="0" rtlCol="0">
            <a:spAutoFit/>
          </a:bodyPr>
          <a:lstStyle>
            <a:lvl1pPr marL="0" marR="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Java extensions for Maven, Run/</a:t>
            </a:r>
            <a:br>
              <a:rPr kumimoji="0" lang="en-US" sz="1568" b="0" i="0" u="none" strike="noStrike" kern="1200" cap="none" spc="0" normalizeH="0" baseline="0" noProof="0">
                <a:ln>
                  <a:noFill/>
                </a:ln>
                <a:solidFill>
                  <a:srgbClr val="FFFFFF"/>
                </a:solidFill>
                <a:effectLst/>
                <a:uLnTx/>
                <a:uFillTx/>
                <a:latin typeface="Segoe UI"/>
                <a:ea typeface="+mn-ea"/>
                <a:cs typeface="Segoe UI"/>
              </a:rPr>
            </a:br>
            <a:r>
              <a:rPr kumimoji="0" lang="en-US" sz="1568" b="0" i="0" u="none" strike="noStrike" kern="1200" cap="none" spc="0" normalizeH="0" baseline="0" noProof="0">
                <a:ln>
                  <a:noFill/>
                </a:ln>
                <a:solidFill>
                  <a:srgbClr val="FFFFFF"/>
                </a:solidFill>
                <a:effectLst/>
                <a:uLnTx/>
                <a:uFillTx/>
                <a:latin typeface="Segoe UI"/>
                <a:ea typeface="+mn-ea"/>
                <a:cs typeface="Segoe UI"/>
              </a:rPr>
              <a:t>Debug, Unit Testing, and more</a:t>
            </a:r>
          </a:p>
        </p:txBody>
      </p:sp>
      <p:sp>
        <p:nvSpPr>
          <p:cNvPr id="50" name="Text Placeholder 6">
            <a:extLst>
              <a:ext uri="{FF2B5EF4-FFF2-40B4-BE49-F238E27FC236}">
                <a16:creationId xmlns:a16="http://schemas.microsoft.com/office/drawing/2014/main" id="{52ABD803-B44C-4696-B904-6BD85EDEF3AE}"/>
              </a:ext>
            </a:extLst>
          </p:cNvPr>
          <p:cNvSpPr txBox="1">
            <a:spLocks/>
          </p:cNvSpPr>
          <p:nvPr/>
        </p:nvSpPr>
        <p:spPr>
          <a:xfrm>
            <a:off x="3029827" y="4921925"/>
            <a:ext cx="2778917" cy="724143"/>
          </a:xfrm>
          <a:prstGeom prst="rect">
            <a:avLst/>
          </a:prstGeom>
        </p:spPr>
        <p:txBody>
          <a:bodyPr vert="horz" wrap="square" lIns="0" tIns="0" rIns="0" bIns="0" rtlCol="0">
            <a:spAutoFit/>
          </a:bodyPr>
          <a:lstStyle>
            <a:lvl1pPr marL="0" marR="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Spring Cloud for Azure project and managed service for Spring Boot</a:t>
            </a:r>
          </a:p>
        </p:txBody>
      </p:sp>
      <p:pic>
        <p:nvPicPr>
          <p:cNvPr id="51" name="Picture 50" descr="spring">
            <a:extLst>
              <a:ext uri="{FF2B5EF4-FFF2-40B4-BE49-F238E27FC236}">
                <a16:creationId xmlns:a16="http://schemas.microsoft.com/office/drawing/2014/main" id="{FE68D45F-00C2-4EBE-A7E6-7B509A101ED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4083" y="5032079"/>
            <a:ext cx="1956639" cy="50383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est Visual Studio Code Extensions. - DEV Community">
            <a:extLst>
              <a:ext uri="{FF2B5EF4-FFF2-40B4-BE49-F238E27FC236}">
                <a16:creationId xmlns:a16="http://schemas.microsoft.com/office/drawing/2014/main" id="{1D9D544C-8658-455E-86FB-F65809E33C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0687" y="2574120"/>
            <a:ext cx="2046525" cy="1151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8098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4AE-6CFE-7BC6-BA8D-DB7A715F4541}"/>
              </a:ext>
            </a:extLst>
          </p:cNvPr>
          <p:cNvSpPr>
            <a:spLocks noGrp="1"/>
          </p:cNvSpPr>
          <p:nvPr>
            <p:ph type="title"/>
          </p:nvPr>
        </p:nvSpPr>
        <p:spPr>
          <a:xfrm>
            <a:off x="588263" y="585788"/>
            <a:ext cx="4159950" cy="5683249"/>
          </a:xfrm>
        </p:spPr>
        <p:txBody>
          <a:bodyPr wrap="square" anchor="ctr">
            <a:normAutofit/>
          </a:bodyPr>
          <a:lstStyle/>
          <a:p>
            <a:r>
              <a:rPr lang="en-US" dirty="0"/>
              <a:t>Microsoft Joins Jakarta EE and </a:t>
            </a:r>
            <a:r>
              <a:rPr lang="en-US" dirty="0" err="1"/>
              <a:t>Microprofile</a:t>
            </a:r>
            <a:r>
              <a:rPr lang="en-US" dirty="0"/>
              <a:t> Working Groups at Eclipse Foundation</a:t>
            </a:r>
            <a:endParaRPr lang="en-NL" dirty="0"/>
          </a:p>
        </p:txBody>
      </p:sp>
      <p:pic>
        <p:nvPicPr>
          <p:cNvPr id="5" name="Picture 4" descr="Graphical user interface, website&#10;&#10;Description automatically generated">
            <a:extLst>
              <a:ext uri="{FF2B5EF4-FFF2-40B4-BE49-F238E27FC236}">
                <a16:creationId xmlns:a16="http://schemas.microsoft.com/office/drawing/2014/main" id="{78BD4B8B-133F-9C7F-6353-A6FFA658FD99}"/>
              </a:ext>
            </a:extLst>
          </p:cNvPr>
          <p:cNvPicPr>
            <a:picLocks noChangeAspect="1"/>
          </p:cNvPicPr>
          <p:nvPr/>
        </p:nvPicPr>
        <p:blipFill>
          <a:blip r:embed="rId3"/>
          <a:stretch>
            <a:fillRect/>
          </a:stretch>
        </p:blipFill>
        <p:spPr>
          <a:xfrm>
            <a:off x="6362700" y="63500"/>
            <a:ext cx="5721349" cy="6731000"/>
          </a:xfrm>
          <a:prstGeom prst="rect">
            <a:avLst/>
          </a:prstGeom>
          <a:noFill/>
        </p:spPr>
      </p:pic>
    </p:spTree>
    <p:extLst>
      <p:ext uri="{BB962C8B-B14F-4D97-AF65-F5344CB8AC3E}">
        <p14:creationId xmlns:p14="http://schemas.microsoft.com/office/powerpoint/2010/main" val="14168826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490F-AEA7-430C-AFAA-08D6CAF21A5B}"/>
              </a:ext>
            </a:extLst>
          </p:cNvPr>
          <p:cNvSpPr>
            <a:spLocks noGrp="1"/>
          </p:cNvSpPr>
          <p:nvPr>
            <p:ph type="title"/>
          </p:nvPr>
        </p:nvSpPr>
        <p:spPr>
          <a:xfrm>
            <a:off x="588263" y="457622"/>
            <a:ext cx="11018520" cy="553920"/>
          </a:xfrm>
        </p:spPr>
        <p:txBody>
          <a:bodyPr/>
          <a:lstStyle/>
          <a:p>
            <a:r>
              <a:rPr lang="en-US"/>
              <a:t>Strong partner ecosystem</a:t>
            </a:r>
          </a:p>
        </p:txBody>
      </p:sp>
      <p:sp>
        <p:nvSpPr>
          <p:cNvPr id="64" name="Text Placeholder 4">
            <a:extLst>
              <a:ext uri="{FF2B5EF4-FFF2-40B4-BE49-F238E27FC236}">
                <a16:creationId xmlns:a16="http://schemas.microsoft.com/office/drawing/2014/main" id="{B5B292A8-72C0-47B8-80A8-D40110C11A78}"/>
              </a:ext>
            </a:extLst>
          </p:cNvPr>
          <p:cNvSpPr txBox="1">
            <a:spLocks/>
          </p:cNvSpPr>
          <p:nvPr/>
        </p:nvSpPr>
        <p:spPr>
          <a:xfrm>
            <a:off x="2907367" y="3715167"/>
            <a:ext cx="2778917" cy="528021"/>
          </a:xfrm>
          <a:prstGeom prst="rect">
            <a:avLst/>
          </a:prstGeom>
        </p:spPr>
        <p:txBody>
          <a:bodyPr lIns="0" rIns="0" bIns="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Solution templates for WebLogic on Azure IaaS</a:t>
            </a:r>
          </a:p>
        </p:txBody>
      </p:sp>
      <p:pic>
        <p:nvPicPr>
          <p:cNvPr id="66" name="Picture 2" descr="oracle">
            <a:extLst>
              <a:ext uri="{FF2B5EF4-FFF2-40B4-BE49-F238E27FC236}">
                <a16:creationId xmlns:a16="http://schemas.microsoft.com/office/drawing/2014/main" id="{FB9D600E-E406-41D4-AD9A-91F096E54C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226" y="3851043"/>
            <a:ext cx="1808951" cy="25626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See the source image">
            <a:extLst>
              <a:ext uri="{FF2B5EF4-FFF2-40B4-BE49-F238E27FC236}">
                <a16:creationId xmlns:a16="http://schemas.microsoft.com/office/drawing/2014/main" id="{C3ECB4D3-CA93-47F4-9807-34BB211E9D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8535" y="3800206"/>
            <a:ext cx="1885449" cy="35794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FC7E10E0-EBCA-458A-BC25-02831A4125CE}"/>
              </a:ext>
            </a:extLst>
          </p:cNvPr>
          <p:cNvSpPr txBox="1"/>
          <p:nvPr/>
        </p:nvSpPr>
        <p:spPr>
          <a:xfrm>
            <a:off x="8676359" y="3715167"/>
            <a:ext cx="2725935" cy="528021"/>
          </a:xfrm>
          <a:prstGeom prst="rect">
            <a:avLst/>
          </a:prstGeom>
          <a:noFill/>
        </p:spPr>
        <p:txBody>
          <a:bodyPr wrap="square" lIns="0" rIns="0" bIns="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Confluent Cloud with Azure Portal and CLI integration</a:t>
            </a:r>
          </a:p>
        </p:txBody>
      </p:sp>
      <p:sp>
        <p:nvSpPr>
          <p:cNvPr id="63" name="Text Placeholder 2">
            <a:extLst>
              <a:ext uri="{FF2B5EF4-FFF2-40B4-BE49-F238E27FC236}">
                <a16:creationId xmlns:a16="http://schemas.microsoft.com/office/drawing/2014/main" id="{124B9DFA-848E-465C-9277-623F3495712E}"/>
              </a:ext>
            </a:extLst>
          </p:cNvPr>
          <p:cNvSpPr txBox="1">
            <a:spLocks/>
          </p:cNvSpPr>
          <p:nvPr/>
        </p:nvSpPr>
        <p:spPr>
          <a:xfrm>
            <a:off x="2907367" y="1513392"/>
            <a:ext cx="2778917" cy="528021"/>
          </a:xfrm>
          <a:prstGeom prst="rect">
            <a:avLst/>
          </a:prstGeom>
        </p:spPr>
        <p:txBody>
          <a:bodyPr lIns="0" rIns="0" bIns="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Jointly built and operated service—Azure Spring Cloud</a:t>
            </a:r>
          </a:p>
        </p:txBody>
      </p:sp>
      <p:pic>
        <p:nvPicPr>
          <p:cNvPr id="68" name="Picture 10" descr="VMware History and Interactive Timeline">
            <a:extLst>
              <a:ext uri="{FF2B5EF4-FFF2-40B4-BE49-F238E27FC236}">
                <a16:creationId xmlns:a16="http://schemas.microsoft.com/office/drawing/2014/main" id="{CD9E54BD-7E48-4381-B240-DBF6036132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498" y="1596463"/>
            <a:ext cx="1741625" cy="361878"/>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491A5E63-B489-438E-B2FC-92F4EF852AB5}"/>
              </a:ext>
            </a:extLst>
          </p:cNvPr>
          <p:cNvSpPr txBox="1"/>
          <p:nvPr/>
        </p:nvSpPr>
        <p:spPr>
          <a:xfrm>
            <a:off x="8676359" y="1513392"/>
            <a:ext cx="2725935" cy="528021"/>
          </a:xfrm>
          <a:prstGeom prst="rect">
            <a:avLst/>
          </a:prstGeom>
          <a:noFill/>
        </p:spPr>
        <p:txBody>
          <a:bodyPr wrap="square" lIns="0" rIns="0" bIns="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Redis Enterprise on Azure managed infrastructure</a:t>
            </a:r>
          </a:p>
        </p:txBody>
      </p:sp>
      <p:sp>
        <p:nvSpPr>
          <p:cNvPr id="65" name="Text Placeholder 6">
            <a:extLst>
              <a:ext uri="{FF2B5EF4-FFF2-40B4-BE49-F238E27FC236}">
                <a16:creationId xmlns:a16="http://schemas.microsoft.com/office/drawing/2014/main" id="{834116EB-5E23-461F-8156-B3845C0C0AAC}"/>
              </a:ext>
            </a:extLst>
          </p:cNvPr>
          <p:cNvSpPr txBox="1">
            <a:spLocks/>
          </p:cNvSpPr>
          <p:nvPr/>
        </p:nvSpPr>
        <p:spPr>
          <a:xfrm>
            <a:off x="8785909" y="4814437"/>
            <a:ext cx="2532888" cy="528021"/>
          </a:xfrm>
          <a:prstGeom prst="rect">
            <a:avLst/>
          </a:prstGeom>
        </p:spPr>
        <p:txBody>
          <a:bodyPr lIns="0" rIns="0" bIns="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OpenJDK support for </a:t>
            </a:r>
            <a:br>
              <a:rPr kumimoji="0" lang="en-US" sz="1568" b="0" i="0" u="none" strike="noStrike" kern="1200" cap="none" spc="0" normalizeH="0" baseline="0" noProof="0">
                <a:ln>
                  <a:noFill/>
                </a:ln>
                <a:solidFill>
                  <a:srgbClr val="FFFFFF"/>
                </a:solidFill>
                <a:effectLst/>
                <a:uLnTx/>
                <a:uFillTx/>
                <a:latin typeface="Segoe UI"/>
                <a:ea typeface="+mn-ea"/>
                <a:cs typeface="Segoe UI"/>
              </a:rPr>
            </a:br>
            <a:r>
              <a:rPr kumimoji="0" lang="en-US" sz="1568" b="0" i="0" u="none" strike="noStrike" kern="1200" cap="none" spc="0" normalizeH="0" baseline="0" noProof="0">
                <a:ln>
                  <a:noFill/>
                </a:ln>
                <a:solidFill>
                  <a:srgbClr val="FFFFFF"/>
                </a:solidFill>
                <a:effectLst/>
                <a:uLnTx/>
                <a:uFillTx/>
                <a:latin typeface="Segoe UI"/>
                <a:ea typeface="+mn-ea"/>
                <a:cs typeface="Segoe UI"/>
              </a:rPr>
              <a:t>all LTS Java versions</a:t>
            </a:r>
          </a:p>
        </p:txBody>
      </p:sp>
      <p:pic>
        <p:nvPicPr>
          <p:cNvPr id="67" name="Picture 4" descr="Azul | Better Java Performance, Superior Java Support">
            <a:extLst>
              <a:ext uri="{FF2B5EF4-FFF2-40B4-BE49-F238E27FC236}">
                <a16:creationId xmlns:a16="http://schemas.microsoft.com/office/drawing/2014/main" id="{E8A82615-12B0-408B-A0C7-F78B1E20FDD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4472" b="24472"/>
          <a:stretch/>
        </p:blipFill>
        <p:spPr bwMode="auto">
          <a:xfrm>
            <a:off x="6515214" y="4728033"/>
            <a:ext cx="2054307" cy="70082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39D696AD-0F89-4F1C-87E8-1BB455A8B851}"/>
              </a:ext>
            </a:extLst>
          </p:cNvPr>
          <p:cNvSpPr txBox="1"/>
          <p:nvPr/>
        </p:nvSpPr>
        <p:spPr>
          <a:xfrm>
            <a:off x="2907367" y="4837066"/>
            <a:ext cx="2778917" cy="482763"/>
          </a:xfrm>
          <a:prstGeom prst="rect">
            <a:avLst/>
          </a:prstGeom>
          <a:noFill/>
        </p:spPr>
        <p:txBody>
          <a:bodyPr wrap="square" lIns="0" tIns="0" rIns="0" bIns="0"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IBM Cloud Pak for Data </a:t>
            </a:r>
            <a:br>
              <a:rPr kumimoji="0" lang="en-US" sz="1568" b="0" i="0" u="none" strike="noStrike" kern="1200" cap="none" spc="0" normalizeH="0" baseline="0" noProof="0">
                <a:ln>
                  <a:noFill/>
                </a:ln>
                <a:solidFill>
                  <a:srgbClr val="FFFFFF"/>
                </a:solidFill>
                <a:effectLst/>
                <a:uLnTx/>
                <a:uFillTx/>
                <a:latin typeface="Segoe UI"/>
                <a:ea typeface="+mn-ea"/>
                <a:cs typeface="Segoe UI"/>
              </a:rPr>
            </a:br>
            <a:r>
              <a:rPr kumimoji="0" lang="en-US" sz="1568" b="0" i="0" u="none" strike="noStrike" kern="1200" cap="none" spc="0" normalizeH="0" baseline="0" noProof="0">
                <a:ln>
                  <a:noFill/>
                </a:ln>
                <a:solidFill>
                  <a:srgbClr val="FFFFFF"/>
                </a:solidFill>
                <a:effectLst/>
                <a:uLnTx/>
                <a:uFillTx/>
                <a:latin typeface="Segoe UI"/>
                <a:ea typeface="+mn-ea"/>
                <a:cs typeface="Segoe UI"/>
              </a:rPr>
              <a:t>in Azure Marketplace</a:t>
            </a:r>
          </a:p>
        </p:txBody>
      </p:sp>
      <p:pic>
        <p:nvPicPr>
          <p:cNvPr id="77" name="Picture 10" descr="ibm">
            <a:extLst>
              <a:ext uri="{FF2B5EF4-FFF2-40B4-BE49-F238E27FC236}">
                <a16:creationId xmlns:a16="http://schemas.microsoft.com/office/drawing/2014/main" id="{8865743D-F013-4704-BCFD-86F21FB7F46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7037" y="4836701"/>
            <a:ext cx="1208728" cy="48349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redhat">
            <a:extLst>
              <a:ext uri="{FF2B5EF4-FFF2-40B4-BE49-F238E27FC236}">
                <a16:creationId xmlns:a16="http://schemas.microsoft.com/office/drawing/2014/main" id="{8D95ACD5-1DCF-4A8A-BD54-C1BBE257F66A}"/>
              </a:ext>
            </a:extLst>
          </p:cNvPr>
          <p:cNvPicPr>
            <a:picLocks noChangeAspect="1"/>
          </p:cNvPicPr>
          <p:nvPr/>
        </p:nvPicPr>
        <p:blipFill rotWithShape="1">
          <a:blip r:embed="rId8"/>
          <a:srcRect l="16410" t="27636" r="16410" b="27636"/>
          <a:stretch/>
        </p:blipFill>
        <p:spPr>
          <a:xfrm>
            <a:off x="713051" y="2541340"/>
            <a:ext cx="1814370" cy="688982"/>
          </a:xfrm>
          <a:prstGeom prst="rect">
            <a:avLst/>
          </a:prstGeom>
        </p:spPr>
      </p:pic>
      <p:sp>
        <p:nvSpPr>
          <p:cNvPr id="70" name="Text Placeholder 4">
            <a:extLst>
              <a:ext uri="{FF2B5EF4-FFF2-40B4-BE49-F238E27FC236}">
                <a16:creationId xmlns:a16="http://schemas.microsoft.com/office/drawing/2014/main" id="{FE12F865-3C0B-4584-8D7D-48A6EFE52E52}"/>
              </a:ext>
            </a:extLst>
          </p:cNvPr>
          <p:cNvSpPr txBox="1">
            <a:spLocks/>
          </p:cNvSpPr>
          <p:nvPr/>
        </p:nvSpPr>
        <p:spPr>
          <a:xfrm>
            <a:off x="2907367" y="2644450"/>
            <a:ext cx="2778917" cy="482763"/>
          </a:xfrm>
          <a:prstGeom prst="rect">
            <a:avLst/>
          </a:prstGeom>
        </p:spPr>
        <p:txBody>
          <a:bodyPr vert="horz" wrap="square" lIns="0" tIns="0" rIns="0" bIns="0" rtlCol="0">
            <a:spAutoFit/>
          </a:bodyPr>
          <a:lstStyle>
            <a:lvl1pPr marL="0" marR="0" indent="0" algn="ctr"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Jointly supported JBoss EAP </a:t>
            </a:r>
            <a:br>
              <a:rPr kumimoji="0" lang="en-US" sz="1568" b="0" i="0" u="none" strike="noStrike" kern="1200" cap="none" spc="0" normalizeH="0" baseline="0" noProof="0">
                <a:ln>
                  <a:noFill/>
                </a:ln>
                <a:solidFill>
                  <a:srgbClr val="FFFFFF"/>
                </a:solidFill>
                <a:effectLst/>
                <a:uLnTx/>
                <a:uFillTx/>
                <a:latin typeface="Segoe UI"/>
                <a:ea typeface="+mn-ea"/>
                <a:cs typeface="Segoe UI"/>
              </a:rPr>
            </a:br>
            <a:r>
              <a:rPr kumimoji="0" lang="en-US" sz="1568" b="0" i="0" u="none" strike="noStrike" kern="1200" cap="none" spc="0" normalizeH="0" baseline="0" noProof="0">
                <a:ln>
                  <a:noFill/>
                </a:ln>
                <a:solidFill>
                  <a:srgbClr val="FFFFFF"/>
                </a:solidFill>
                <a:effectLst/>
                <a:uLnTx/>
                <a:uFillTx/>
                <a:latin typeface="Segoe UI"/>
                <a:ea typeface="+mn-ea"/>
                <a:cs typeface="Segoe UI"/>
              </a:rPr>
              <a:t>on App Service* and VMs</a:t>
            </a:r>
          </a:p>
        </p:txBody>
      </p:sp>
      <p:sp>
        <p:nvSpPr>
          <p:cNvPr id="73" name="TextBox 72">
            <a:extLst>
              <a:ext uri="{FF2B5EF4-FFF2-40B4-BE49-F238E27FC236}">
                <a16:creationId xmlns:a16="http://schemas.microsoft.com/office/drawing/2014/main" id="{DBEF4478-5E0F-4B69-AB3E-FC2A3A97018E}"/>
              </a:ext>
            </a:extLst>
          </p:cNvPr>
          <p:cNvSpPr txBox="1"/>
          <p:nvPr/>
        </p:nvSpPr>
        <p:spPr>
          <a:xfrm>
            <a:off x="8676359" y="2621821"/>
            <a:ext cx="2725935" cy="528021"/>
          </a:xfrm>
          <a:prstGeom prst="rect">
            <a:avLst/>
          </a:prstGeom>
          <a:noFill/>
        </p:spPr>
        <p:txBody>
          <a:bodyPr wrap="square" lIns="0" rIns="0" bIns="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Segoe UI"/>
              </a:rPr>
              <a:t>Elastic Cloud on Azure </a:t>
            </a:r>
            <a:br>
              <a:rPr kumimoji="0" lang="en-US" sz="1568" b="0" i="0" u="none" strike="noStrike" kern="1200" cap="none" spc="0" normalizeH="0" baseline="0" noProof="0">
                <a:ln>
                  <a:noFill/>
                </a:ln>
                <a:solidFill>
                  <a:srgbClr val="FFFFFF"/>
                </a:solidFill>
                <a:effectLst/>
                <a:uLnTx/>
                <a:uFillTx/>
                <a:latin typeface="Segoe UI"/>
                <a:ea typeface="+mn-ea"/>
                <a:cs typeface="Segoe UI"/>
              </a:rPr>
            </a:br>
            <a:r>
              <a:rPr kumimoji="0" lang="en-US" sz="1568" b="0" i="0" u="none" strike="noStrike" kern="1200" cap="none" spc="0" normalizeH="0" baseline="0" noProof="0">
                <a:ln>
                  <a:noFill/>
                </a:ln>
                <a:solidFill>
                  <a:srgbClr val="FFFFFF"/>
                </a:solidFill>
                <a:effectLst/>
                <a:uLnTx/>
                <a:uFillTx/>
                <a:latin typeface="Segoe UI"/>
                <a:ea typeface="+mn-ea"/>
                <a:cs typeface="Segoe UI"/>
              </a:rPr>
              <a:t>Marketplace</a:t>
            </a:r>
          </a:p>
        </p:txBody>
      </p:sp>
      <p:pic>
        <p:nvPicPr>
          <p:cNvPr id="78" name="Picture 77" descr="Elastic logo">
            <a:extLst>
              <a:ext uri="{FF2B5EF4-FFF2-40B4-BE49-F238E27FC236}">
                <a16:creationId xmlns:a16="http://schemas.microsoft.com/office/drawing/2014/main" id="{F2CA36F1-DAC5-47FC-92BE-2612C1E18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4794" y="2613197"/>
            <a:ext cx="1585084" cy="545268"/>
          </a:xfrm>
          <a:prstGeom prst="rect">
            <a:avLst/>
          </a:prstGeom>
        </p:spPr>
      </p:pic>
      <p:cxnSp>
        <p:nvCxnSpPr>
          <p:cNvPr id="95" name="Straight Connector 94">
            <a:extLst>
              <a:ext uri="{FF2B5EF4-FFF2-40B4-BE49-F238E27FC236}">
                <a16:creationId xmlns:a16="http://schemas.microsoft.com/office/drawing/2014/main" id="{37391678-0878-439F-8CD1-94AC6894F098}"/>
              </a:ext>
              <a:ext uri="{C183D7F6-B498-43B3-948B-1728B52AA6E4}">
                <adec:decorative xmlns:adec="http://schemas.microsoft.com/office/drawing/2017/decorative" val="1"/>
              </a:ext>
            </a:extLst>
          </p:cNvPr>
          <p:cNvCxnSpPr>
            <a:cxnSpLocks/>
          </p:cNvCxnSpPr>
          <p:nvPr/>
        </p:nvCxnSpPr>
        <p:spPr>
          <a:xfrm>
            <a:off x="579543" y="5790334"/>
            <a:ext cx="11032915" cy="0"/>
          </a:xfrm>
          <a:prstGeom prst="line">
            <a:avLst/>
          </a:prstGeom>
          <a:solidFill>
            <a:schemeClr val="bg1"/>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 name="Group 5" descr="Linux distribution logos">
            <a:extLst>
              <a:ext uri="{FF2B5EF4-FFF2-40B4-BE49-F238E27FC236}">
                <a16:creationId xmlns:a16="http://schemas.microsoft.com/office/drawing/2014/main" id="{BAFD0E40-1E63-4C15-949A-057AA8092D05}"/>
              </a:ext>
            </a:extLst>
          </p:cNvPr>
          <p:cNvGrpSpPr/>
          <p:nvPr/>
        </p:nvGrpSpPr>
        <p:grpSpPr>
          <a:xfrm>
            <a:off x="1540911" y="5836107"/>
            <a:ext cx="8896919" cy="766859"/>
            <a:chOff x="190683" y="6034026"/>
            <a:chExt cx="9075321" cy="782236"/>
          </a:xfrm>
        </p:grpSpPr>
        <p:pic>
          <p:nvPicPr>
            <p:cNvPr id="84" name="Picture 10" descr="Image result for ubuntu">
              <a:extLst>
                <a:ext uri="{FF2B5EF4-FFF2-40B4-BE49-F238E27FC236}">
                  <a16:creationId xmlns:a16="http://schemas.microsoft.com/office/drawing/2014/main" id="{F5E7DF84-330B-4DB1-9790-45F25BFB44FD}"/>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988668" y="6288687"/>
              <a:ext cx="1145222" cy="2583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descr="centos">
              <a:extLst>
                <a:ext uri="{FF2B5EF4-FFF2-40B4-BE49-F238E27FC236}">
                  <a16:creationId xmlns:a16="http://schemas.microsoft.com/office/drawing/2014/main" id="{ED12DFD3-693F-42DF-89CA-803747859F00}"/>
                </a:ext>
              </a:extLst>
            </p:cNvPr>
            <p:cNvGrpSpPr/>
            <p:nvPr/>
          </p:nvGrpSpPr>
          <p:grpSpPr>
            <a:xfrm>
              <a:off x="8016342" y="6214334"/>
              <a:ext cx="1249662" cy="421619"/>
              <a:chOff x="666869" y="6105050"/>
              <a:chExt cx="2284277" cy="770683"/>
            </a:xfrm>
          </p:grpSpPr>
          <p:pic>
            <p:nvPicPr>
              <p:cNvPr id="81" name="Picture 4">
                <a:extLst>
                  <a:ext uri="{FF2B5EF4-FFF2-40B4-BE49-F238E27FC236}">
                    <a16:creationId xmlns:a16="http://schemas.microsoft.com/office/drawing/2014/main" id="{487445C9-B4AC-4DFE-84FA-D51C2C4F79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869" y="6105050"/>
                <a:ext cx="2284277" cy="77068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6176CC1E-7A9E-4056-B952-277792E2D75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384300" y="6105050"/>
                <a:ext cx="1566846" cy="77068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Debian logo vector - Freevectorlogo.net">
              <a:extLst>
                <a:ext uri="{FF2B5EF4-FFF2-40B4-BE49-F238E27FC236}">
                  <a16:creationId xmlns:a16="http://schemas.microsoft.com/office/drawing/2014/main" id="{6D25F58A-CBDA-41C8-B74F-080F1BB51CBD}"/>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a:off x="3585359" y="6221052"/>
              <a:ext cx="1042171" cy="4081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nto Hosting in High Availability - Deploy in 1 Click">
              <a:extLst>
                <a:ext uri="{FF2B5EF4-FFF2-40B4-BE49-F238E27FC236}">
                  <a16:creationId xmlns:a16="http://schemas.microsoft.com/office/drawing/2014/main" id="{499504BB-638E-4846-B825-98FB43ED35C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85152" y="6187146"/>
              <a:ext cx="972246" cy="4759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ore OS">
              <a:extLst>
                <a:ext uri="{FF2B5EF4-FFF2-40B4-BE49-F238E27FC236}">
                  <a16:creationId xmlns:a16="http://schemas.microsoft.com/office/drawing/2014/main" id="{F6A56AA5-798C-43C4-B4C0-B9D1EA52076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15020" y="6225356"/>
              <a:ext cx="1043515" cy="403319"/>
            </a:xfrm>
            <a:prstGeom prst="rect">
              <a:avLst/>
            </a:prstGeom>
          </p:spPr>
        </p:pic>
        <p:pic>
          <p:nvPicPr>
            <p:cNvPr id="5" name="Picture 4">
              <a:extLst>
                <a:ext uri="{FF2B5EF4-FFF2-40B4-BE49-F238E27FC236}">
                  <a16:creationId xmlns:a16="http://schemas.microsoft.com/office/drawing/2014/main" id="{DBCF881B-ADB8-4645-9A92-1C0AD6CE6EF9}"/>
                </a:ext>
              </a:extLst>
            </p:cNvPr>
            <p:cNvPicPr>
              <a:picLocks noChangeAspect="1"/>
            </p:cNvPicPr>
            <p:nvPr/>
          </p:nvPicPr>
          <p:blipFill>
            <a:blip r:embed="rId16"/>
            <a:stretch>
              <a:fillRect/>
            </a:stretch>
          </p:blipFill>
          <p:spPr>
            <a:xfrm>
              <a:off x="190683" y="6034026"/>
              <a:ext cx="1465388" cy="782236"/>
            </a:xfrm>
            <a:prstGeom prst="rect">
              <a:avLst/>
            </a:prstGeom>
          </p:spPr>
        </p:pic>
      </p:grpSp>
      <p:pic>
        <p:nvPicPr>
          <p:cNvPr id="8" name="Picture 7" descr="A red and white logo for Redis Labs">
            <a:extLst>
              <a:ext uri="{FF2B5EF4-FFF2-40B4-BE49-F238E27FC236}">
                <a16:creationId xmlns:a16="http://schemas.microsoft.com/office/drawing/2014/main" id="{EC3C18C5-4658-4C33-9EAB-F79B37BF4CA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84940" y="1567887"/>
            <a:ext cx="1804792" cy="444949"/>
          </a:xfrm>
          <a:prstGeom prst="rect">
            <a:avLst/>
          </a:prstGeom>
        </p:spPr>
      </p:pic>
      <p:sp>
        <p:nvSpPr>
          <p:cNvPr id="28" name="TextBox 27">
            <a:extLst>
              <a:ext uri="{FF2B5EF4-FFF2-40B4-BE49-F238E27FC236}">
                <a16:creationId xmlns:a16="http://schemas.microsoft.com/office/drawing/2014/main" id="{ED8E346C-9ED7-470A-B6FE-E70411930490}"/>
              </a:ext>
            </a:extLst>
          </p:cNvPr>
          <p:cNvSpPr txBox="1"/>
          <p:nvPr/>
        </p:nvSpPr>
        <p:spPr>
          <a:xfrm>
            <a:off x="541654" y="6521509"/>
            <a:ext cx="2883237" cy="22629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FFFFFF"/>
                </a:solidFill>
                <a:effectLst/>
                <a:uLnTx/>
                <a:uFillTx/>
                <a:latin typeface="Segoe UI"/>
                <a:ea typeface="+mn-ea"/>
                <a:cs typeface="Segoe UI"/>
              </a:rPr>
              <a:t>*JBoss EAP on App Service is in public preview </a:t>
            </a: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610741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240D00-75B6-48F5-9C4E-5DC2BB4E2125}"/>
              </a:ext>
            </a:extLst>
          </p:cNvPr>
          <p:cNvSpPr>
            <a:spLocks noGrp="1"/>
          </p:cNvSpPr>
          <p:nvPr>
            <p:ph type="title"/>
          </p:nvPr>
        </p:nvSpPr>
        <p:spPr>
          <a:xfrm>
            <a:off x="588263" y="457622"/>
            <a:ext cx="11018520" cy="1107964"/>
          </a:xfrm>
        </p:spPr>
        <p:txBody>
          <a:bodyPr/>
          <a:lstStyle/>
          <a:p>
            <a:r>
              <a:rPr lang="en-US" noProof="0"/>
              <a:t>Enterprise</a:t>
            </a:r>
            <a:r>
              <a:rPr lang="en-US"/>
              <a:t>s</a:t>
            </a:r>
            <a:r>
              <a:rPr lang="en-US" noProof="0"/>
              <a:t> run their Java applications on Azure</a:t>
            </a:r>
            <a:br>
              <a:rPr lang="en-US" noProof="0"/>
            </a:br>
            <a:endParaRPr lang="en-US"/>
          </a:p>
        </p:txBody>
      </p:sp>
      <p:sp>
        <p:nvSpPr>
          <p:cNvPr id="416" name="Rectangle 415">
            <a:extLst>
              <a:ext uri="{FF2B5EF4-FFF2-40B4-BE49-F238E27FC236}">
                <a16:creationId xmlns:a16="http://schemas.microsoft.com/office/drawing/2014/main" id="{C867B746-0BC1-42D2-B33A-C154399BD1B9}"/>
              </a:ext>
              <a:ext uri="{C183D7F6-B498-43B3-948B-1728B52AA6E4}">
                <adec:decorative xmlns:adec="http://schemas.microsoft.com/office/drawing/2017/decorative" val="1"/>
              </a:ext>
            </a:extLst>
          </p:cNvPr>
          <p:cNvSpPr/>
          <p:nvPr/>
        </p:nvSpPr>
        <p:spPr bwMode="auto">
          <a:xfrm>
            <a:off x="-4080" y="2121317"/>
            <a:ext cx="12192745" cy="33922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581" tIns="127665" rIns="159581" bIns="127665"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noFill/>
              <a:effectLst/>
              <a:uLnTx/>
              <a:uFillTx/>
              <a:latin typeface="Segoe UI Semibold"/>
              <a:ea typeface="+mn-ea"/>
              <a:cs typeface="+mn-cs"/>
            </a:endParaRPr>
          </a:p>
        </p:txBody>
      </p:sp>
      <p:pic>
        <p:nvPicPr>
          <p:cNvPr id="5" name="Picture 8" descr="Image result for jb hunt">
            <a:extLst>
              <a:ext uri="{FF2B5EF4-FFF2-40B4-BE49-F238E27FC236}">
                <a16:creationId xmlns:a16="http://schemas.microsoft.com/office/drawing/2014/main" id="{204F2DCC-6F01-44FA-8D75-B52688819F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325" y="3175312"/>
            <a:ext cx="1131554" cy="3050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est buy logo">
            <a:extLst>
              <a:ext uri="{FF2B5EF4-FFF2-40B4-BE49-F238E27FC236}">
                <a16:creationId xmlns:a16="http://schemas.microsoft.com/office/drawing/2014/main" id="{2960F76D-0B23-403A-8A45-8BC8964238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3446" y="2366764"/>
            <a:ext cx="774608" cy="53387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tory logo">
            <a:extLst>
              <a:ext uri="{FF2B5EF4-FFF2-40B4-BE49-F238E27FC236}">
                <a16:creationId xmlns:a16="http://schemas.microsoft.com/office/drawing/2014/main" id="{2605B74B-8D59-4DDD-B665-9864A292F20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9171"/>
          <a:stretch/>
        </p:blipFill>
        <p:spPr bwMode="auto">
          <a:xfrm>
            <a:off x="8081575" y="3894839"/>
            <a:ext cx="870529" cy="5295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ory logo">
            <a:extLst>
              <a:ext uri="{FF2B5EF4-FFF2-40B4-BE49-F238E27FC236}">
                <a16:creationId xmlns:a16="http://schemas.microsoft.com/office/drawing/2014/main" id="{692506B4-0EA3-4E28-A9F9-5C264BE7EB2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251" y="4564679"/>
            <a:ext cx="978930" cy="5139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logo">
            <a:extLst>
              <a:ext uri="{FF2B5EF4-FFF2-40B4-BE49-F238E27FC236}">
                <a16:creationId xmlns:a16="http://schemas.microsoft.com/office/drawing/2014/main" id="{E157E4C2-2EB9-4F1E-9F8C-868D750E5F1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06090" y="3867787"/>
            <a:ext cx="1210687" cy="42046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tory logo">
            <a:extLst>
              <a:ext uri="{FF2B5EF4-FFF2-40B4-BE49-F238E27FC236}">
                <a16:creationId xmlns:a16="http://schemas.microsoft.com/office/drawing/2014/main" id="{6D305AEE-422B-40D5-A543-0572F0CCF4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03774" y="3165607"/>
            <a:ext cx="819676" cy="43442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tory logo">
            <a:extLst>
              <a:ext uri="{FF2B5EF4-FFF2-40B4-BE49-F238E27FC236}">
                <a16:creationId xmlns:a16="http://schemas.microsoft.com/office/drawing/2014/main" id="{252709D8-A0D8-4D6A-B8E9-07F986FA609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2277879" y="3186887"/>
            <a:ext cx="1224525" cy="37644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tory logo">
            <a:extLst>
              <a:ext uri="{FF2B5EF4-FFF2-40B4-BE49-F238E27FC236}">
                <a16:creationId xmlns:a16="http://schemas.microsoft.com/office/drawing/2014/main" id="{2A28F85F-E4AB-42E7-8C8C-1A031031503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57478" y="4584510"/>
            <a:ext cx="587095" cy="57926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Story logo">
            <a:extLst>
              <a:ext uri="{FF2B5EF4-FFF2-40B4-BE49-F238E27FC236}">
                <a16:creationId xmlns:a16="http://schemas.microsoft.com/office/drawing/2014/main" id="{7E0DE1AA-8E1A-42FA-ACC9-6C3E7997D76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3969085" y="3146082"/>
            <a:ext cx="1335437" cy="4102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Story logo">
            <a:extLst>
              <a:ext uri="{FF2B5EF4-FFF2-40B4-BE49-F238E27FC236}">
                <a16:creationId xmlns:a16="http://schemas.microsoft.com/office/drawing/2014/main" id="{C2628C8D-4618-4DDE-BFE3-96FB02CD738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75479" y="3833191"/>
            <a:ext cx="1550452" cy="490232"/>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Story logo">
            <a:extLst>
              <a:ext uri="{FF2B5EF4-FFF2-40B4-BE49-F238E27FC236}">
                <a16:creationId xmlns:a16="http://schemas.microsoft.com/office/drawing/2014/main" id="{4455BD58-AF82-4110-AC4B-E38D7E5317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7569" y="4677212"/>
            <a:ext cx="1144167" cy="448274"/>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Story logo">
            <a:extLst>
              <a:ext uri="{FF2B5EF4-FFF2-40B4-BE49-F238E27FC236}">
                <a16:creationId xmlns:a16="http://schemas.microsoft.com/office/drawing/2014/main" id="{D5D49184-4004-4E48-B6D3-B4454C04BC9B}"/>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5786637" y="3892039"/>
            <a:ext cx="1428524" cy="535453"/>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Story logo">
            <a:extLst>
              <a:ext uri="{FF2B5EF4-FFF2-40B4-BE49-F238E27FC236}">
                <a16:creationId xmlns:a16="http://schemas.microsoft.com/office/drawing/2014/main" id="{61842241-3B52-425C-8D65-9A0ED935C423}"/>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7684410" y="2346195"/>
            <a:ext cx="1669367" cy="65547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Story logo">
            <a:extLst>
              <a:ext uri="{FF2B5EF4-FFF2-40B4-BE49-F238E27FC236}">
                <a16:creationId xmlns:a16="http://schemas.microsoft.com/office/drawing/2014/main" id="{409CB5B8-97B1-46F9-862E-1C8024F5B0D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7836157" y="4600028"/>
            <a:ext cx="1309921" cy="5354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wiss Re logo">
            <a:extLst>
              <a:ext uri="{FF2B5EF4-FFF2-40B4-BE49-F238E27FC236}">
                <a16:creationId xmlns:a16="http://schemas.microsoft.com/office/drawing/2014/main" id="{272A8B1F-6C70-438C-8A07-DF40C8C71303}"/>
              </a:ext>
              <a:ext uri="{C183D7F6-B498-43B3-948B-1728B52AA6E4}">
                <adec:decorative xmlns:adec="http://schemas.microsoft.com/office/drawing/2017/decorative" val="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57789" y="2479580"/>
            <a:ext cx="1446646" cy="341349"/>
          </a:xfrm>
          <a:prstGeom prst="rect">
            <a:avLst/>
          </a:prstGeom>
          <a:ln w="76200">
            <a:solidFill>
              <a:srgbClr val="FFFFFF"/>
            </a:solidFill>
          </a:ln>
        </p:spPr>
      </p:pic>
      <p:pic>
        <p:nvPicPr>
          <p:cNvPr id="14" name="Picture 2" descr="Story logo">
            <a:extLst>
              <a:ext uri="{FF2B5EF4-FFF2-40B4-BE49-F238E27FC236}">
                <a16:creationId xmlns:a16="http://schemas.microsoft.com/office/drawing/2014/main" id="{27ABF23B-3738-4877-A6D6-9BE04FC5B83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13990" y="3185384"/>
            <a:ext cx="1504302" cy="3610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aley's logo">
            <a:extLst>
              <a:ext uri="{FF2B5EF4-FFF2-40B4-BE49-F238E27FC236}">
                <a16:creationId xmlns:a16="http://schemas.microsoft.com/office/drawing/2014/main" id="{BB52F2C1-C31B-4A7A-BB54-B7AA96A4268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3981" y="4641551"/>
            <a:ext cx="1012777" cy="4940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tory logo">
            <a:extLst>
              <a:ext uri="{FF2B5EF4-FFF2-40B4-BE49-F238E27FC236}">
                <a16:creationId xmlns:a16="http://schemas.microsoft.com/office/drawing/2014/main" id="{0CC81882-89CE-4D4E-A639-E14D6C8520B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714273" y="2573351"/>
            <a:ext cx="1922685" cy="260154"/>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Story logo">
            <a:extLst>
              <a:ext uri="{FF2B5EF4-FFF2-40B4-BE49-F238E27FC236}">
                <a16:creationId xmlns:a16="http://schemas.microsoft.com/office/drawing/2014/main" id="{667C6CA3-E548-458A-AE04-9E56BC8B9F07}"/>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a:stretch/>
        </p:blipFill>
        <p:spPr bwMode="auto">
          <a:xfrm>
            <a:off x="2342033" y="3847390"/>
            <a:ext cx="1111684" cy="535454"/>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Story logo">
            <a:extLst>
              <a:ext uri="{FF2B5EF4-FFF2-40B4-BE49-F238E27FC236}">
                <a16:creationId xmlns:a16="http://schemas.microsoft.com/office/drawing/2014/main" id="{089D7E1F-7BC7-4938-B086-E134FF6959A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84779" y="4741816"/>
            <a:ext cx="1806590" cy="217370"/>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Story logo">
            <a:extLst>
              <a:ext uri="{FF2B5EF4-FFF2-40B4-BE49-F238E27FC236}">
                <a16:creationId xmlns:a16="http://schemas.microsoft.com/office/drawing/2014/main" id="{1F627B19-AB2B-47EA-A692-72FA2FD2491D}"/>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a:stretch/>
        </p:blipFill>
        <p:spPr bwMode="auto">
          <a:xfrm>
            <a:off x="10090896" y="3914347"/>
            <a:ext cx="1169437" cy="470850"/>
          </a:xfrm>
          <a:prstGeom prst="rect">
            <a:avLst/>
          </a:prstGeom>
          <a:noFill/>
          <a:extLst>
            <a:ext uri="{909E8E84-426E-40DD-AFC4-6F175D3DCCD1}">
              <a14:hiddenFill xmlns:a14="http://schemas.microsoft.com/office/drawing/2010/main">
                <a:solidFill>
                  <a:srgbClr val="FFFFFF"/>
                </a:solidFill>
              </a14:hiddenFill>
            </a:ext>
          </a:extLst>
        </p:spPr>
      </p:pic>
      <p:pic>
        <p:nvPicPr>
          <p:cNvPr id="3114" name="Picture 42" descr="Story logo">
            <a:extLst>
              <a:ext uri="{FF2B5EF4-FFF2-40B4-BE49-F238E27FC236}">
                <a16:creationId xmlns:a16="http://schemas.microsoft.com/office/drawing/2014/main" id="{25C2B065-5436-446F-A05F-9ECD2C4FFDCF}"/>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697458" y="3207193"/>
            <a:ext cx="1956317" cy="3976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tory logo">
            <a:extLst>
              <a:ext uri="{FF2B5EF4-FFF2-40B4-BE49-F238E27FC236}">
                <a16:creationId xmlns:a16="http://schemas.microsoft.com/office/drawing/2014/main" id="{E640337F-B483-4090-B2C0-52912869B6C4}"/>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7561" b="22691"/>
          <a:stretch/>
        </p:blipFill>
        <p:spPr bwMode="auto">
          <a:xfrm>
            <a:off x="2232296" y="2434981"/>
            <a:ext cx="1372351" cy="40463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8" descr="Image result for starbucks logo png">
            <a:extLst>
              <a:ext uri="{FF2B5EF4-FFF2-40B4-BE49-F238E27FC236}">
                <a16:creationId xmlns:a16="http://schemas.microsoft.com/office/drawing/2014/main" id="{CE6AADAF-B0D2-416F-BA5F-F91F55233CAB}"/>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945647" y="2443233"/>
            <a:ext cx="400701" cy="3987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4" descr="samen werkt | Liantis">
            <a:extLst>
              <a:ext uri="{FF2B5EF4-FFF2-40B4-BE49-F238E27FC236}">
                <a16:creationId xmlns:a16="http://schemas.microsoft.com/office/drawing/2014/main" id="{C4FA886B-2DCC-4EC6-8D5C-9F1418A6B231}"/>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30224" t="33550" r="31485" b="35111"/>
          <a:stretch/>
        </p:blipFill>
        <p:spPr bwMode="auto">
          <a:xfrm>
            <a:off x="7859212" y="3103786"/>
            <a:ext cx="1298809" cy="55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849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10055C-C56E-C848-80F1-C6AEF824F5DA}"/>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64041" y="2912572"/>
            <a:ext cx="660353" cy="583587"/>
          </a:xfrm>
          <a:prstGeom prst="rect">
            <a:avLst/>
          </a:prstGeom>
          <a:effectLst>
            <a:glow>
              <a:schemeClr val="accent6">
                <a:satMod val="175000"/>
                <a:alpha val="40000"/>
              </a:schemeClr>
            </a:glow>
          </a:effectLst>
        </p:spPr>
      </p:pic>
      <p:pic>
        <p:nvPicPr>
          <p:cNvPr id="14" name="Picture 13">
            <a:extLst>
              <a:ext uri="{FF2B5EF4-FFF2-40B4-BE49-F238E27FC236}">
                <a16:creationId xmlns:a16="http://schemas.microsoft.com/office/drawing/2014/main" id="{24EAFFF8-4D99-B04B-9EED-42BDB4E131B9}"/>
              </a:ext>
              <a:ext uri="{C183D7F6-B498-43B3-948B-1728B52AA6E4}">
                <adec:decorative xmlns:adec="http://schemas.microsoft.com/office/drawing/2017/decorative" val="1"/>
              </a:ext>
            </a:extLst>
          </p:cNvPr>
          <p:cNvPicPr>
            <a:picLocks noChangeAspect="1"/>
          </p:cNvPicPr>
          <p:nvPr/>
        </p:nvPicPr>
        <p:blipFill rotWithShape="1">
          <a:blip r:embed="rId4"/>
          <a:srcRect r="62118"/>
          <a:stretch/>
        </p:blipFill>
        <p:spPr>
          <a:xfrm>
            <a:off x="711821" y="4198838"/>
            <a:ext cx="764795" cy="583588"/>
          </a:xfrm>
          <a:prstGeom prst="rect">
            <a:avLst/>
          </a:prstGeom>
          <a:effectLst>
            <a:glow>
              <a:schemeClr val="accent6">
                <a:satMod val="175000"/>
                <a:alpha val="40000"/>
              </a:schemeClr>
            </a:glow>
          </a:effectLst>
        </p:spPr>
      </p:pic>
      <p:pic>
        <p:nvPicPr>
          <p:cNvPr id="17" name="Picture 16">
            <a:extLst>
              <a:ext uri="{FF2B5EF4-FFF2-40B4-BE49-F238E27FC236}">
                <a16:creationId xmlns:a16="http://schemas.microsoft.com/office/drawing/2014/main" id="{8F4C3357-6E25-5042-BD79-A2249E4C85A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375662" y="2895850"/>
            <a:ext cx="561789" cy="617030"/>
          </a:xfrm>
          <a:prstGeom prst="rect">
            <a:avLst/>
          </a:prstGeom>
          <a:effectLst>
            <a:glow>
              <a:schemeClr val="accent6">
                <a:satMod val="175000"/>
                <a:alpha val="40000"/>
              </a:schemeClr>
            </a:glow>
          </a:effectLst>
        </p:spPr>
      </p:pic>
      <p:pic>
        <p:nvPicPr>
          <p:cNvPr id="18" name="Picture 17">
            <a:extLst>
              <a:ext uri="{FF2B5EF4-FFF2-40B4-BE49-F238E27FC236}">
                <a16:creationId xmlns:a16="http://schemas.microsoft.com/office/drawing/2014/main" id="{1CC9AD1A-4D70-A744-8077-829ADAE05CA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90985" y="4125061"/>
            <a:ext cx="731143" cy="731143"/>
          </a:xfrm>
          <a:prstGeom prst="rect">
            <a:avLst/>
          </a:prstGeom>
          <a:effectLst>
            <a:glow>
              <a:schemeClr val="accent6">
                <a:satMod val="175000"/>
                <a:alpha val="40000"/>
              </a:schemeClr>
            </a:glow>
          </a:effectLst>
        </p:spPr>
      </p:pic>
      <p:sp>
        <p:nvSpPr>
          <p:cNvPr id="9" name="Title 1">
            <a:extLst>
              <a:ext uri="{FF2B5EF4-FFF2-40B4-BE49-F238E27FC236}">
                <a16:creationId xmlns:a16="http://schemas.microsoft.com/office/drawing/2014/main" id="{8C5ECD39-63B5-4458-8ACD-9EBAE4B2E429}"/>
              </a:ext>
            </a:extLst>
          </p:cNvPr>
          <p:cNvSpPr>
            <a:spLocks noGrp="1"/>
          </p:cNvSpPr>
          <p:nvPr>
            <p:ph type="title"/>
          </p:nvPr>
        </p:nvSpPr>
        <p:spPr>
          <a:xfrm>
            <a:off x="588263" y="457622"/>
            <a:ext cx="11018520" cy="553920"/>
          </a:xfrm>
        </p:spPr>
        <p:txBody>
          <a:bodyPr/>
          <a:lstStyle/>
          <a:p>
            <a:r>
              <a:rPr lang="en-US"/>
              <a:t>Java is widely used across Microsoft</a:t>
            </a:r>
          </a:p>
        </p:txBody>
      </p:sp>
      <p:sp>
        <p:nvSpPr>
          <p:cNvPr id="20" name="TextBox 19">
            <a:extLst>
              <a:ext uri="{FF2B5EF4-FFF2-40B4-BE49-F238E27FC236}">
                <a16:creationId xmlns:a16="http://schemas.microsoft.com/office/drawing/2014/main" id="{A7A3E6A2-559B-4676-8ACE-7E33A8C574B2}"/>
              </a:ext>
            </a:extLst>
          </p:cNvPr>
          <p:cNvSpPr txBox="1"/>
          <p:nvPr/>
        </p:nvSpPr>
        <p:spPr>
          <a:xfrm>
            <a:off x="7303359" y="2809104"/>
            <a:ext cx="4104611" cy="790523"/>
          </a:xfrm>
          <a:prstGeom prst="rect">
            <a:avLst/>
          </a:prstGeom>
          <a:noFill/>
        </p:spPr>
        <p:txBody>
          <a:bodyPr wrap="square">
            <a:spAutoFit/>
          </a:bodyPr>
          <a:lstStyle/>
          <a:p>
            <a:pPr marL="0" marR="0" lvl="0" indent="0" algn="l" defTabSz="932563" rtl="0" eaLnBrk="1" fontAlgn="auto" latinLnBrk="0" hangingPunct="1">
              <a:lnSpc>
                <a:spcPct val="90000"/>
              </a:lnSpc>
              <a:spcBef>
                <a:spcPts val="600"/>
              </a:spcBef>
              <a:spcAft>
                <a:spcPts val="30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a:rPr>
              <a:t>Mojang’s Minecraft</a:t>
            </a:r>
          </a:p>
          <a:p>
            <a:pPr marL="224097" marR="0" lvl="1" indent="-224097" algn="l" defTabSz="932563" rtl="0" eaLnBrk="1" fontAlgn="auto"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Hundreds of servers built in Java</a:t>
            </a:r>
          </a:p>
          <a:p>
            <a:pPr marL="224097" marR="0" lvl="1" indent="-224097" algn="l" defTabSz="932563" rtl="0" eaLnBrk="1" fontAlgn="auto"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Client Java Edition is very popular</a:t>
            </a:r>
          </a:p>
        </p:txBody>
      </p:sp>
      <p:sp>
        <p:nvSpPr>
          <p:cNvPr id="21" name="TextBox 20">
            <a:extLst>
              <a:ext uri="{FF2B5EF4-FFF2-40B4-BE49-F238E27FC236}">
                <a16:creationId xmlns:a16="http://schemas.microsoft.com/office/drawing/2014/main" id="{48EF38DD-62FD-4796-BC9F-9D756DBC424C}"/>
              </a:ext>
            </a:extLst>
          </p:cNvPr>
          <p:cNvSpPr txBox="1"/>
          <p:nvPr/>
        </p:nvSpPr>
        <p:spPr>
          <a:xfrm>
            <a:off x="7303359" y="4000327"/>
            <a:ext cx="3519104" cy="1170698"/>
          </a:xfrm>
          <a:prstGeom prst="rect">
            <a:avLst/>
          </a:prstGeom>
          <a:noFill/>
        </p:spPr>
        <p:txBody>
          <a:bodyPr wrap="square">
            <a:spAutoFit/>
          </a:bodyPr>
          <a:lstStyle/>
          <a:p>
            <a:pPr marL="0" marR="0" lvl="0" indent="0" algn="l" defTabSz="932563" rtl="0" eaLnBrk="1" fontAlgn="auto" latinLnBrk="0" hangingPunct="1">
              <a:lnSpc>
                <a:spcPct val="90000"/>
              </a:lnSpc>
              <a:spcBef>
                <a:spcPts val="600"/>
              </a:spcBef>
              <a:spcAft>
                <a:spcPts val="3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Segoe UI"/>
              </a:rPr>
              <a:t>Android</a:t>
            </a:r>
          </a:p>
          <a:p>
            <a:pPr marL="224097" marR="0" lvl="1" indent="-224097" algn="l" defTabSz="932563" rtl="0" eaLnBrk="1" fontAlgn="auto"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50+ apps published by Microsoft in Google Play Store </a:t>
            </a:r>
          </a:p>
          <a:p>
            <a:pPr marL="224097" marR="0" lvl="1" indent="-224097" algn="l" defTabSz="932563" rtl="0" eaLnBrk="1" fontAlgn="auto"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New Surface Duo phone based on Android OS</a:t>
            </a:r>
          </a:p>
        </p:txBody>
      </p:sp>
      <p:pic>
        <p:nvPicPr>
          <p:cNvPr id="22" name="Picture 21">
            <a:extLst>
              <a:ext uri="{FF2B5EF4-FFF2-40B4-BE49-F238E27FC236}">
                <a16:creationId xmlns:a16="http://schemas.microsoft.com/office/drawing/2014/main" id="{BCF1711F-376C-483F-9EEC-AF7CE528C23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63573" y="5291691"/>
            <a:ext cx="664876" cy="567359"/>
          </a:xfrm>
          <a:prstGeom prst="rect">
            <a:avLst/>
          </a:prstGeom>
          <a:effectLst>
            <a:glow>
              <a:schemeClr val="accent6">
                <a:satMod val="175000"/>
                <a:alpha val="40000"/>
              </a:schemeClr>
            </a:glow>
          </a:effectLst>
        </p:spPr>
      </p:pic>
      <p:sp>
        <p:nvSpPr>
          <p:cNvPr id="23" name="Text Placeholder 1">
            <a:extLst>
              <a:ext uri="{FF2B5EF4-FFF2-40B4-BE49-F238E27FC236}">
                <a16:creationId xmlns:a16="http://schemas.microsoft.com/office/drawing/2014/main" id="{E0B975F2-4AC7-4A9B-9728-DEE63F091B78}"/>
              </a:ext>
            </a:extLst>
          </p:cNvPr>
          <p:cNvSpPr txBox="1">
            <a:spLocks/>
          </p:cNvSpPr>
          <p:nvPr/>
        </p:nvSpPr>
        <p:spPr>
          <a:xfrm>
            <a:off x="1" y="1553274"/>
            <a:ext cx="12191999" cy="597419"/>
          </a:xfrm>
          <a:prstGeom prst="rect">
            <a:avLst/>
          </a:prstGeom>
        </p:spPr>
        <p:txBody>
          <a:bodyPr wrap="square" lIns="0" tIns="0" rIns="0" bIns="0" anchor="b">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192" rtl="0" eaLnBrk="1" fontAlgn="base" latinLnBrk="0" hangingPunct="1">
              <a:lnSpc>
                <a:spcPct val="90000"/>
              </a:lnSpc>
              <a:spcBef>
                <a:spcPts val="0"/>
              </a:spcBef>
              <a:spcAft>
                <a:spcPts val="1200"/>
              </a:spcAft>
              <a:buClrTx/>
              <a:buSzTx/>
              <a:buFont typeface="Arial" panose="020B0604020202020204" pitchFamily="34" charset="0"/>
              <a:buNone/>
              <a:tabLst/>
              <a:defRPr/>
            </a:pPr>
            <a:r>
              <a:rPr kumimoji="0" lang="en-US" sz="4313" b="1" i="0" u="none" strike="noStrike" kern="1200" cap="none" spc="0" normalizeH="0" baseline="0" noProof="0" dirty="0">
                <a:ln>
                  <a:noFill/>
                </a:ln>
                <a:gradFill flip="none" rotWithShape="1">
                  <a:gsLst>
                    <a:gs pos="0">
                      <a:srgbClr val="50E6FF"/>
                    </a:gs>
                    <a:gs pos="100000">
                      <a:srgbClr val="0078D4"/>
                    </a:gs>
                  </a:gsLst>
                  <a:lin ang="18900000" scaled="1"/>
                  <a:tileRect/>
                </a:gradFill>
                <a:effectLst/>
                <a:uLnTx/>
                <a:uFillTx/>
                <a:latin typeface="Segoe UI Semibold"/>
                <a:ea typeface="Segoe UI" pitchFamily="34" charset="0"/>
                <a:cs typeface="Segoe UI" pitchFamily="34" charset="0"/>
              </a:rPr>
              <a:t>2M+ JVMs in production*</a:t>
            </a:r>
          </a:p>
        </p:txBody>
      </p:sp>
      <p:sp>
        <p:nvSpPr>
          <p:cNvPr id="15" name="TextBox 14">
            <a:extLst>
              <a:ext uri="{FF2B5EF4-FFF2-40B4-BE49-F238E27FC236}">
                <a16:creationId xmlns:a16="http://schemas.microsoft.com/office/drawing/2014/main" id="{D488B27B-45EE-4D04-84B1-7758D944B0CC}"/>
              </a:ext>
            </a:extLst>
          </p:cNvPr>
          <p:cNvSpPr txBox="1"/>
          <p:nvPr/>
        </p:nvSpPr>
        <p:spPr>
          <a:xfrm>
            <a:off x="1805619" y="2714059"/>
            <a:ext cx="4104611" cy="752808"/>
          </a:xfrm>
          <a:prstGeom prst="rect">
            <a:avLst/>
          </a:prstGeom>
          <a:noFill/>
        </p:spPr>
        <p:txBody>
          <a:bodyPr wrap="square">
            <a:spAutoFit/>
          </a:bodyPr>
          <a:lstStyle/>
          <a:p>
            <a:pPr marL="0" marR="0" lvl="0" indent="0" algn="l" defTabSz="932563" rtl="0" eaLnBrk="1" fontAlgn="auto" latinLnBrk="0" hangingPunct="1">
              <a:lnSpc>
                <a:spcPct val="90000"/>
              </a:lnSpc>
              <a:spcBef>
                <a:spcPts val="600"/>
              </a:spcBef>
              <a:spcAft>
                <a:spcPts val="3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Segoe UI"/>
              </a:rPr>
              <a:t>LinkedIn</a:t>
            </a:r>
          </a:p>
          <a:p>
            <a:pPr marL="224097" marR="0" lvl="1" indent="-224097" algn="l" defTabSz="932563" rtl="0" eaLnBrk="1" fontAlgn="auto"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Over 1800+ Java microservices in production Over 60+ Java open-source projects on GitHub</a:t>
            </a:r>
            <a:endParaRPr kumimoji="0" lang="en-US" sz="1372" b="0" i="0" u="none" strike="noStrike" kern="1200" cap="none" spc="0" normalizeH="0" baseline="0" noProof="0">
              <a:ln>
                <a:noFill/>
              </a:ln>
              <a:solidFill>
                <a:srgbClr val="FFFFFF"/>
              </a:solidFill>
              <a:effectLst/>
              <a:uLnTx/>
              <a:uFillTx/>
              <a:latin typeface="Segoe UI"/>
              <a:ea typeface="+mn-ea"/>
              <a:cs typeface="Segoe UI"/>
            </a:endParaRPr>
          </a:p>
        </p:txBody>
      </p:sp>
      <p:sp>
        <p:nvSpPr>
          <p:cNvPr id="24" name="TextBox 23">
            <a:extLst>
              <a:ext uri="{FF2B5EF4-FFF2-40B4-BE49-F238E27FC236}">
                <a16:creationId xmlns:a16="http://schemas.microsoft.com/office/drawing/2014/main" id="{AF4DAFFA-EEF6-426C-B02E-5BADF5C1A2CD}"/>
              </a:ext>
            </a:extLst>
          </p:cNvPr>
          <p:cNvSpPr txBox="1"/>
          <p:nvPr/>
        </p:nvSpPr>
        <p:spPr>
          <a:xfrm>
            <a:off x="1805619" y="4019185"/>
            <a:ext cx="4104611" cy="942895"/>
          </a:xfrm>
          <a:prstGeom prst="rect">
            <a:avLst/>
          </a:prstGeom>
          <a:noFill/>
        </p:spPr>
        <p:txBody>
          <a:bodyPr wrap="square">
            <a:spAutoFit/>
          </a:bodyPr>
          <a:lstStyle/>
          <a:p>
            <a:pPr marL="0" marR="0" lvl="0" indent="0" algn="l" defTabSz="932563" rtl="0" eaLnBrk="1" fontAlgn="auto" latinLnBrk="0" hangingPunct="1">
              <a:lnSpc>
                <a:spcPct val="90000"/>
              </a:lnSpc>
              <a:spcBef>
                <a:spcPts val="600"/>
              </a:spcBef>
              <a:spcAft>
                <a:spcPts val="3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Segoe UI"/>
              </a:rPr>
              <a:t>Azure</a:t>
            </a:r>
          </a:p>
          <a:p>
            <a:pPr marL="224097" marR="0" lvl="1" indent="-224097" algn="l" defTabSz="932563" rtl="0" eaLnBrk="1" fontAlgn="auto"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Services dependent on Java include, Azure HDInsight, Azure Databricks, and Azure Spring Cloud, and internal control systems</a:t>
            </a:r>
          </a:p>
        </p:txBody>
      </p:sp>
      <p:sp>
        <p:nvSpPr>
          <p:cNvPr id="25" name="TextBox 24">
            <a:extLst>
              <a:ext uri="{FF2B5EF4-FFF2-40B4-BE49-F238E27FC236}">
                <a16:creationId xmlns:a16="http://schemas.microsoft.com/office/drawing/2014/main" id="{5806EEB3-2FD9-465A-A909-017E0FCF853A}"/>
              </a:ext>
            </a:extLst>
          </p:cNvPr>
          <p:cNvSpPr txBox="1"/>
          <p:nvPr/>
        </p:nvSpPr>
        <p:spPr>
          <a:xfrm>
            <a:off x="1805618" y="5315855"/>
            <a:ext cx="3688069" cy="562719"/>
          </a:xfrm>
          <a:prstGeom prst="rect">
            <a:avLst/>
          </a:prstGeom>
          <a:noFill/>
        </p:spPr>
        <p:txBody>
          <a:bodyPr wrap="square">
            <a:spAutoFit/>
          </a:bodyPr>
          <a:lstStyle/>
          <a:p>
            <a:pPr marL="0" marR="0" lvl="0" indent="0" algn="l" defTabSz="932563" rtl="0" eaLnBrk="1" fontAlgn="auto" latinLnBrk="0" hangingPunct="1">
              <a:lnSpc>
                <a:spcPct val="90000"/>
              </a:lnSpc>
              <a:spcBef>
                <a:spcPts val="600"/>
              </a:spcBef>
              <a:spcAft>
                <a:spcPts val="3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Segoe UI"/>
              </a:rPr>
              <a:t>Yammer</a:t>
            </a:r>
          </a:p>
          <a:p>
            <a:pPr marL="224097" marR="0" lvl="1" indent="-224097" algn="l" defTabSz="932563" rtl="0" eaLnBrk="1" fontAlgn="auto"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Most of back-end implemented in Java</a:t>
            </a:r>
          </a:p>
        </p:txBody>
      </p:sp>
      <p:sp>
        <p:nvSpPr>
          <p:cNvPr id="16" name="Rectangle 15">
            <a:extLst>
              <a:ext uri="{FF2B5EF4-FFF2-40B4-BE49-F238E27FC236}">
                <a16:creationId xmlns:a16="http://schemas.microsoft.com/office/drawing/2014/main" id="{C9888284-8833-4925-85FE-759C599701C7}"/>
              </a:ext>
            </a:extLst>
          </p:cNvPr>
          <p:cNvSpPr/>
          <p:nvPr/>
        </p:nvSpPr>
        <p:spPr bwMode="auto">
          <a:xfrm>
            <a:off x="763573" y="6499772"/>
            <a:ext cx="2678618" cy="135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293" rtl="0" eaLnBrk="1" fontAlgn="auto"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FFFFFF"/>
                </a:solidFill>
                <a:effectLst/>
                <a:uLnTx/>
                <a:uFillTx/>
                <a:latin typeface="Segoe UI"/>
                <a:ea typeface="Segoe UI" pitchFamily="34" charset="0"/>
                <a:cs typeface="Segoe UI"/>
              </a:rPr>
              <a:t>*Internal usage; does not include customer workloads</a:t>
            </a:r>
            <a:endParaRPr kumimoji="0" lang="en-US" sz="882" b="0" i="0" u="none" strike="noStrike" kern="1200" cap="none" spc="0" normalizeH="0" baseline="0" noProof="0">
              <a:ln>
                <a:noFill/>
              </a:ln>
              <a:solidFill>
                <a:srgbClr val="FFFFFF"/>
              </a:solidFill>
              <a:effectLst/>
              <a:uLnTx/>
              <a:uFillTx/>
              <a:latin typeface="Segoe UI"/>
              <a:ea typeface="+mn-ea"/>
              <a:cs typeface="Segoe UI"/>
            </a:endParaRPr>
          </a:p>
        </p:txBody>
      </p:sp>
      <p:sp>
        <p:nvSpPr>
          <p:cNvPr id="3" name="TextBox 2">
            <a:extLst>
              <a:ext uri="{FF2B5EF4-FFF2-40B4-BE49-F238E27FC236}">
                <a16:creationId xmlns:a16="http://schemas.microsoft.com/office/drawing/2014/main" id="{045F6F57-2B1B-1A0C-E0D0-97038C9E892E}"/>
              </a:ext>
            </a:extLst>
          </p:cNvPr>
          <p:cNvSpPr txBox="1"/>
          <p:nvPr/>
        </p:nvSpPr>
        <p:spPr>
          <a:xfrm>
            <a:off x="7303359" y="5291691"/>
            <a:ext cx="3519104" cy="793807"/>
          </a:xfrm>
          <a:prstGeom prst="rect">
            <a:avLst/>
          </a:prstGeom>
          <a:noFill/>
        </p:spPr>
        <p:txBody>
          <a:bodyPr wrap="square">
            <a:spAutoFit/>
          </a:bodyPr>
          <a:lstStyle/>
          <a:p>
            <a:pPr marL="0" marR="0" lvl="0" indent="0" algn="l" defTabSz="932563" rtl="0" eaLnBrk="1" fontAlgn="auto" latinLnBrk="0" hangingPunct="1">
              <a:lnSpc>
                <a:spcPct val="90000"/>
              </a:lnSpc>
              <a:spcBef>
                <a:spcPts val="600"/>
              </a:spcBef>
              <a:spcAft>
                <a:spcPts val="30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a:rPr>
              <a:t>Bing</a:t>
            </a:r>
          </a:p>
          <a:p>
            <a:pPr marL="224097" marR="0" lvl="1" indent="-224097" algn="l" defTabSz="932563" rtl="0" eaLnBrk="1" fontAlgn="auto" latinLnBrk="0" hangingPunct="1">
              <a:lnSpc>
                <a:spcPct val="90000"/>
              </a:lnSpc>
              <a:spcBef>
                <a:spcPts val="0"/>
              </a:spcBef>
              <a:spcAft>
                <a:spcPts val="300"/>
              </a:spcAft>
              <a:buClrTx/>
              <a:buSzPct val="100000"/>
              <a:buFont typeface="Arial" panose="020B0604020202020204" pitchFamily="34" charset="0"/>
              <a:buChar char="•"/>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&gt;100K JVMs</a:t>
            </a:r>
          </a:p>
          <a:p>
            <a:pPr marL="224097" marR="0" lvl="1" indent="-224097" algn="l" defTabSz="932563" rtl="0" eaLnBrk="1" fontAlgn="auto" latinLnBrk="0" hangingPunct="1">
              <a:lnSpc>
                <a:spcPct val="90000"/>
              </a:lnSpc>
              <a:spcBef>
                <a:spcPts val="0"/>
              </a:spcBef>
              <a:spcAft>
                <a:spcPts val="300"/>
              </a:spcAft>
              <a:buClrTx/>
              <a:buSzPct val="100000"/>
              <a:buFont typeface="Arial" panose="020B0604020202020204" pitchFamily="34" charset="0"/>
              <a:buChar char="•"/>
              <a:tabLst/>
              <a:defRPr/>
            </a:pPr>
            <a:r>
              <a:rPr lang="en-US" sz="1372" dirty="0">
                <a:solidFill>
                  <a:srgbClr val="FFFFFF"/>
                </a:solidFill>
                <a:latin typeface="Segoe UI"/>
              </a:rPr>
              <a:t>Leverages Kafka and Hadoop</a:t>
            </a:r>
            <a:endParaRPr kumimoji="0" lang="en-US" sz="1372"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Logo, company name&#10;&#10;Description automatically generated">
            <a:extLst>
              <a:ext uri="{FF2B5EF4-FFF2-40B4-BE49-F238E27FC236}">
                <a16:creationId xmlns:a16="http://schemas.microsoft.com/office/drawing/2014/main" id="{BCCDEBC7-261D-4B38-7121-98DE42C0E273}"/>
              </a:ext>
            </a:extLst>
          </p:cNvPr>
          <p:cNvPicPr>
            <a:picLocks noChangeAspect="1"/>
          </p:cNvPicPr>
          <p:nvPr/>
        </p:nvPicPr>
        <p:blipFill>
          <a:blip r:embed="rId8"/>
          <a:stretch>
            <a:fillRect/>
          </a:stretch>
        </p:blipFill>
        <p:spPr>
          <a:xfrm>
            <a:off x="6290985" y="5315855"/>
            <a:ext cx="847221" cy="857307"/>
          </a:xfrm>
          <a:prstGeom prst="rect">
            <a:avLst/>
          </a:prstGeom>
        </p:spPr>
      </p:pic>
    </p:spTree>
    <p:extLst>
      <p:ext uri="{BB962C8B-B14F-4D97-AF65-F5344CB8AC3E}">
        <p14:creationId xmlns:p14="http://schemas.microsoft.com/office/powerpoint/2010/main" val="2994189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400"/>
                                  </p:stCondLst>
                                  <p:childTnLst>
                                    <p:animMotion origin="layout" path="M 0 3.34998E-6 L 0 0.03291 " pathEditMode="relative" rAng="0" ptsTypes="AA">
                                      <p:cBhvr>
                                        <p:cTn id="9" dur="500" spd="-100000" fill="hold"/>
                                        <p:tgtEl>
                                          <p:spTgt spid="23"/>
                                        </p:tgtEl>
                                        <p:attrNameLst>
                                          <p:attrName>ppt_x</p:attrName>
                                          <p:attrName>ppt_y</p:attrName>
                                        </p:attrNameLst>
                                      </p:cBhvr>
                                      <p:rCtr x="0" y="1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4AE-6CFE-7BC6-BA8D-DB7A715F4541}"/>
              </a:ext>
            </a:extLst>
          </p:cNvPr>
          <p:cNvSpPr>
            <a:spLocks noGrp="1"/>
          </p:cNvSpPr>
          <p:nvPr>
            <p:ph type="title"/>
          </p:nvPr>
        </p:nvSpPr>
        <p:spPr/>
        <p:txBody>
          <a:bodyPr/>
          <a:lstStyle/>
          <a:p>
            <a:r>
              <a:rPr lang="en-US" dirty="0"/>
              <a:t>Review Goals</a:t>
            </a:r>
            <a:endParaRPr lang="en-NL" dirty="0"/>
          </a:p>
        </p:txBody>
      </p:sp>
      <p:sp>
        <p:nvSpPr>
          <p:cNvPr id="3" name="Text Placeholder 2">
            <a:extLst>
              <a:ext uri="{FF2B5EF4-FFF2-40B4-BE49-F238E27FC236}">
                <a16:creationId xmlns:a16="http://schemas.microsoft.com/office/drawing/2014/main" id="{5287817F-5CF4-F291-C9A5-61E73F53F579}"/>
              </a:ext>
            </a:extLst>
          </p:cNvPr>
          <p:cNvSpPr>
            <a:spLocks noGrp="1"/>
          </p:cNvSpPr>
          <p:nvPr>
            <p:ph type="body" sz="quarter" idx="10"/>
          </p:nvPr>
        </p:nvSpPr>
        <p:spPr>
          <a:xfrm>
            <a:off x="586390" y="1434370"/>
            <a:ext cx="11018520" cy="4998291"/>
          </a:xfrm>
        </p:spPr>
        <p:txBody>
          <a:bodyPr/>
          <a:lstStyle/>
          <a:p>
            <a:pPr marL="514350" indent="-514350">
              <a:buFont typeface="+mj-lt"/>
              <a:buAutoNum type="arabicPeriod"/>
            </a:pPr>
            <a:r>
              <a:rPr lang="en-NL" dirty="0"/>
              <a:t>How to shift left &amp; accelerate microservices development</a:t>
            </a:r>
          </a:p>
          <a:p>
            <a:pPr marL="685800" lvl="1" indent="-457200">
              <a:buFont typeface="Arial" panose="020B0604020202020204" pitchFamily="34" charset="0"/>
              <a:buChar char="•"/>
            </a:pPr>
            <a:r>
              <a:rPr lang="en-US" dirty="0"/>
              <a:t>GitHub </a:t>
            </a:r>
            <a:r>
              <a:rPr lang="en-US" dirty="0" err="1"/>
              <a:t>Codespaces</a:t>
            </a:r>
            <a:r>
              <a:rPr lang="en-US" dirty="0"/>
              <a:t>, Remote Containers, Azure Dev-Box, </a:t>
            </a:r>
            <a:r>
              <a:rPr lang="en-US" dirty="0" err="1"/>
              <a:t>Dapr</a:t>
            </a:r>
            <a:r>
              <a:rPr lang="en-US" dirty="0"/>
              <a:t>, App Insights auto-instrumentation</a:t>
            </a:r>
          </a:p>
          <a:p>
            <a:pPr marL="514350" indent="-514350">
              <a:buFont typeface="+mj-lt"/>
              <a:buAutoNum type="arabicPeriod"/>
            </a:pPr>
            <a:r>
              <a:rPr lang="en-US" dirty="0"/>
              <a:t>Understand Azure platform options for Java</a:t>
            </a:r>
          </a:p>
          <a:p>
            <a:pPr marL="685800" lvl="1" indent="-457200">
              <a:buFont typeface="Arial" panose="020B0604020202020204" pitchFamily="34" charset="0"/>
              <a:buChar char="•"/>
            </a:pPr>
            <a:r>
              <a:rPr lang="en-US" dirty="0"/>
              <a:t>EAP &amp; Tomcat on App Service; Spring Boot on Spring Apps; Containers on AKS, ACA and ARO</a:t>
            </a:r>
          </a:p>
          <a:p>
            <a:pPr marL="514350" indent="-514350">
              <a:buFont typeface="+mj-lt"/>
              <a:buAutoNum type="arabicPeriod"/>
            </a:pPr>
            <a:r>
              <a:rPr lang="en-US" dirty="0"/>
              <a:t>Dispel myth about Microsoft and Java</a:t>
            </a:r>
          </a:p>
          <a:p>
            <a:pPr marL="685800" lvl="1" indent="-457200">
              <a:buFont typeface="Arial" panose="020B0604020202020204" pitchFamily="34" charset="0"/>
              <a:buChar char="•"/>
            </a:pPr>
            <a:r>
              <a:rPr lang="en-US" dirty="0"/>
              <a:t>Community Involvement (MS Open JDK, Eclipse Foundation Strategic Member), Partners (VMWare, Red Hat, IBM, Oracle, Confluent and more), Enterprises w/Java on Azure (Adobe, Bosch, Daimler, FedEx, J.B. Hunt, Kroger, Maersk, Mercedes, Swiss Re), Java within Microsoft (Bing, LinkedIn, Yammer, Minecraft, Azure)</a:t>
            </a:r>
          </a:p>
          <a:p>
            <a:pPr marL="514350" indent="-514350">
              <a:buFont typeface="+mj-lt"/>
              <a:buAutoNum type="arabicPeriod"/>
            </a:pPr>
            <a:r>
              <a:rPr lang="en-NL" dirty="0"/>
              <a:t>See it in action</a:t>
            </a:r>
          </a:p>
          <a:p>
            <a:pPr marL="742950" lvl="1" indent="-514350">
              <a:buFont typeface="Arial" panose="020B0604020202020204" pitchFamily="34" charset="0"/>
              <a:buChar char="•"/>
            </a:pPr>
            <a:r>
              <a:rPr lang="en-NL" dirty="0"/>
              <a:t>Demo</a:t>
            </a:r>
          </a:p>
        </p:txBody>
      </p:sp>
    </p:spTree>
    <p:extLst>
      <p:ext uri="{BB962C8B-B14F-4D97-AF65-F5344CB8AC3E}">
        <p14:creationId xmlns:p14="http://schemas.microsoft.com/office/powerpoint/2010/main" val="11777461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2DB082-CC3B-04D1-FF64-35C201C431D5}"/>
              </a:ext>
            </a:extLst>
          </p:cNvPr>
          <p:cNvSpPr>
            <a:spLocks noGrp="1"/>
          </p:cNvSpPr>
          <p:nvPr>
            <p:ph type="title"/>
          </p:nvPr>
        </p:nvSpPr>
        <p:spPr/>
        <p:txBody>
          <a:bodyPr/>
          <a:lstStyle/>
          <a:p>
            <a:r>
              <a:rPr lang="en-US" dirty="0"/>
              <a:t>List of Resources</a:t>
            </a:r>
            <a:endParaRPr lang="en-NL" dirty="0"/>
          </a:p>
        </p:txBody>
      </p:sp>
      <p:sp>
        <p:nvSpPr>
          <p:cNvPr id="2" name="Text Placeholder 1">
            <a:extLst>
              <a:ext uri="{FF2B5EF4-FFF2-40B4-BE49-F238E27FC236}">
                <a16:creationId xmlns:a16="http://schemas.microsoft.com/office/drawing/2014/main" id="{24A5F448-E831-EF43-974B-AFEA7A59A003}"/>
              </a:ext>
            </a:extLst>
          </p:cNvPr>
          <p:cNvSpPr>
            <a:spLocks noGrp="1"/>
          </p:cNvSpPr>
          <p:nvPr>
            <p:ph type="body" sz="quarter" idx="10"/>
          </p:nvPr>
        </p:nvSpPr>
        <p:spPr>
          <a:xfrm>
            <a:off x="586390" y="1434370"/>
            <a:ext cx="11018520" cy="5379934"/>
          </a:xfrm>
        </p:spPr>
        <p:txBody>
          <a:bodyPr/>
          <a:lstStyle/>
          <a:p>
            <a:pPr marL="457200" indent="-457200">
              <a:buFont typeface="Arial" panose="020B0604020202020204" pitchFamily="34" charset="0"/>
              <a:buChar char="•"/>
            </a:pPr>
            <a:r>
              <a:rPr lang="en-GB" b="0" i="0" dirty="0">
                <a:solidFill>
                  <a:srgbClr val="0078D7"/>
                </a:solidFill>
                <a:effectLst/>
                <a:latin typeface="Calibri" panose="020F0502020204030204" pitchFamily="34" charset="0"/>
              </a:rPr>
              <a:t>Java Resources</a:t>
            </a:r>
          </a:p>
          <a:p>
            <a:pPr marL="685800" lvl="1" indent="-457200">
              <a:buFont typeface="Arial" panose="020B0604020202020204" pitchFamily="34" charset="0"/>
              <a:buChar char="•"/>
            </a:pPr>
            <a:r>
              <a:rPr lang="en-GB" b="0" i="0" dirty="0">
                <a:solidFill>
                  <a:srgbClr val="0078D7"/>
                </a:solidFill>
                <a:effectLst/>
                <a:latin typeface="Calibri" panose="020F0502020204030204" pitchFamily="34" charset="0"/>
                <a:hlinkClick r:id="rId2" tooltip="Original URL:&#10;https://aka.ms/AAi7j3p&#10;&#10;Click to follow link."/>
              </a:rPr>
              <a:t>https://aka.ms/AAi7j3p</a:t>
            </a:r>
            <a:endParaRPr lang="en-GB" b="0" i="0" dirty="0">
              <a:solidFill>
                <a:srgbClr val="0078D7"/>
              </a:solidFill>
              <a:effectLst/>
              <a:latin typeface="Calibri" panose="020F0502020204030204" pitchFamily="34" charset="0"/>
            </a:endParaRPr>
          </a:p>
          <a:p>
            <a:pPr marL="457200" indent="-457200">
              <a:buFont typeface="Arial" panose="020B0604020202020204" pitchFamily="34" charset="0"/>
              <a:buChar char="•"/>
            </a:pPr>
            <a:r>
              <a:rPr lang="en-GB" dirty="0" err="1">
                <a:solidFill>
                  <a:srgbClr val="0078D7"/>
                </a:solidFill>
                <a:latin typeface="Calibri" panose="020F0502020204030204" pitchFamily="34" charset="0"/>
              </a:rPr>
              <a:t>Codespaces</a:t>
            </a:r>
            <a:endParaRPr lang="en-GB" dirty="0">
              <a:solidFill>
                <a:srgbClr val="0078D7"/>
              </a:solidFill>
              <a:latin typeface="Calibri" panose="020F0502020204030204" pitchFamily="34" charset="0"/>
            </a:endParaRPr>
          </a:p>
          <a:p>
            <a:pPr marL="685800" lvl="1" indent="-457200">
              <a:buFont typeface="Arial" panose="020B0604020202020204" pitchFamily="34" charset="0"/>
              <a:buChar char="•"/>
            </a:pPr>
            <a:r>
              <a:rPr lang="en-GB" dirty="0">
                <a:solidFill>
                  <a:srgbClr val="0078D7"/>
                </a:solidFill>
                <a:latin typeface="Calibri" panose="020F0502020204030204" pitchFamily="34" charset="0"/>
                <a:hlinkClick r:id="rId3"/>
              </a:rPr>
              <a:t>https://github.com/features/codespaces</a:t>
            </a:r>
            <a:r>
              <a:rPr lang="en-GB" dirty="0">
                <a:solidFill>
                  <a:srgbClr val="0078D7"/>
                </a:solidFill>
                <a:latin typeface="Calibri" panose="020F0502020204030204" pitchFamily="34" charset="0"/>
              </a:rPr>
              <a:t> </a:t>
            </a:r>
          </a:p>
          <a:p>
            <a:pPr marL="457200" indent="-457200">
              <a:buFont typeface="Arial" panose="020B0604020202020204" pitchFamily="34" charset="0"/>
              <a:buChar char="•"/>
            </a:pPr>
            <a:r>
              <a:rPr lang="en-GB" b="0" i="0" dirty="0">
                <a:solidFill>
                  <a:srgbClr val="0078D7"/>
                </a:solidFill>
                <a:effectLst/>
                <a:latin typeface="Calibri" panose="020F0502020204030204" pitchFamily="34" charset="0"/>
              </a:rPr>
              <a:t>VS Code Remote Containers</a:t>
            </a:r>
          </a:p>
          <a:p>
            <a:pPr marL="685800" lvl="1" indent="-457200">
              <a:buFont typeface="Arial" panose="020B0604020202020204" pitchFamily="34" charset="0"/>
              <a:buChar char="•"/>
            </a:pPr>
            <a:r>
              <a:rPr lang="en-GB" b="0" i="0" dirty="0">
                <a:solidFill>
                  <a:srgbClr val="0078D7"/>
                </a:solidFill>
                <a:effectLst/>
                <a:latin typeface="Calibri" panose="020F0502020204030204" pitchFamily="34" charset="0"/>
                <a:hlinkClick r:id="rId4"/>
              </a:rPr>
              <a:t>https://code.visualstudio.com/docs/remote/containers</a:t>
            </a:r>
            <a:r>
              <a:rPr lang="en-GB" b="0" i="0" dirty="0">
                <a:solidFill>
                  <a:srgbClr val="0078D7"/>
                </a:solidFill>
                <a:effectLst/>
                <a:latin typeface="Calibri" panose="020F0502020204030204" pitchFamily="34" charset="0"/>
              </a:rPr>
              <a:t> </a:t>
            </a:r>
          </a:p>
          <a:p>
            <a:pPr marL="457200" indent="-457200">
              <a:buFont typeface="Arial" panose="020B0604020202020204" pitchFamily="34" charset="0"/>
              <a:buChar char="•"/>
            </a:pPr>
            <a:r>
              <a:rPr lang="en-GB" dirty="0">
                <a:solidFill>
                  <a:srgbClr val="0078D7"/>
                </a:solidFill>
                <a:latin typeface="Calibri" panose="020F0502020204030204" pitchFamily="34" charset="0"/>
              </a:rPr>
              <a:t>Azure Dev-Box</a:t>
            </a:r>
          </a:p>
          <a:p>
            <a:pPr marL="685800" lvl="1" indent="-457200">
              <a:buFont typeface="Arial" panose="020B0604020202020204" pitchFamily="34" charset="0"/>
              <a:buChar char="•"/>
            </a:pPr>
            <a:r>
              <a:rPr lang="en-GB" b="0" i="0" dirty="0">
                <a:solidFill>
                  <a:srgbClr val="0078D7"/>
                </a:solidFill>
                <a:effectLst/>
                <a:latin typeface="Calibri" panose="020F0502020204030204" pitchFamily="34" charset="0"/>
                <a:hlinkClick r:id="rId5"/>
              </a:rPr>
              <a:t>https://azure.microsoft.com/en-us/services/dev-box/#overview</a:t>
            </a:r>
            <a:r>
              <a:rPr lang="en-GB" b="0" i="0" dirty="0">
                <a:solidFill>
                  <a:srgbClr val="0078D7"/>
                </a:solidFill>
                <a:effectLst/>
                <a:latin typeface="Calibri" panose="020F0502020204030204" pitchFamily="34" charset="0"/>
              </a:rPr>
              <a:t> </a:t>
            </a:r>
          </a:p>
          <a:p>
            <a:pPr marL="457200" indent="-457200">
              <a:buFont typeface="Arial" panose="020B0604020202020204" pitchFamily="34" charset="0"/>
              <a:buChar char="•"/>
            </a:pPr>
            <a:r>
              <a:rPr lang="en-GB" b="0" i="0" dirty="0">
                <a:solidFill>
                  <a:srgbClr val="0078D7"/>
                </a:solidFill>
                <a:effectLst/>
                <a:latin typeface="Calibri" panose="020F0502020204030204" pitchFamily="34" charset="0"/>
              </a:rPr>
              <a:t>DAPR</a:t>
            </a:r>
          </a:p>
          <a:p>
            <a:pPr marL="685800" lvl="1" indent="-457200">
              <a:buFont typeface="Arial" panose="020B0604020202020204" pitchFamily="34" charset="0"/>
              <a:buChar char="•"/>
            </a:pPr>
            <a:r>
              <a:rPr lang="en-GB" b="0" i="0" dirty="0">
                <a:solidFill>
                  <a:srgbClr val="0078D7"/>
                </a:solidFill>
                <a:effectLst/>
                <a:latin typeface="Calibri" panose="020F0502020204030204" pitchFamily="34" charset="0"/>
                <a:hlinkClick r:id="rId6"/>
              </a:rPr>
              <a:t>https://docs.dapr.io/</a:t>
            </a:r>
            <a:endParaRPr lang="en-GB" b="0" i="0" dirty="0">
              <a:solidFill>
                <a:srgbClr val="0078D7"/>
              </a:solidFill>
              <a:effectLst/>
              <a:latin typeface="Calibri" panose="020F0502020204030204" pitchFamily="34" charset="0"/>
            </a:endParaRPr>
          </a:p>
          <a:p>
            <a:pPr marL="457200" indent="-457200">
              <a:buFont typeface="Arial" panose="020B0604020202020204" pitchFamily="34" charset="0"/>
              <a:buChar char="•"/>
            </a:pPr>
            <a:r>
              <a:rPr lang="en-GB" dirty="0">
                <a:solidFill>
                  <a:srgbClr val="0078D7"/>
                </a:solidFill>
                <a:latin typeface="Calibri" panose="020F0502020204030204" pitchFamily="34" charset="0"/>
              </a:rPr>
              <a:t>JDD Repo</a:t>
            </a:r>
          </a:p>
          <a:p>
            <a:pPr marL="685800" lvl="1" indent="-457200">
              <a:buFont typeface="Arial" panose="020B0604020202020204" pitchFamily="34" charset="0"/>
              <a:buChar char="•"/>
            </a:pPr>
            <a:r>
              <a:rPr lang="en-GB" b="0" i="0" dirty="0">
                <a:solidFill>
                  <a:srgbClr val="0078D7"/>
                </a:solidFill>
                <a:effectLst/>
                <a:latin typeface="Calibri" panose="020F0502020204030204" pitchFamily="34" charset="0"/>
              </a:rPr>
              <a:t> </a:t>
            </a:r>
            <a:r>
              <a:rPr lang="en-GB" b="0" i="0" dirty="0">
                <a:solidFill>
                  <a:srgbClr val="0078D7"/>
                </a:solidFill>
                <a:effectLst/>
                <a:latin typeface="Calibri" panose="020F0502020204030204" pitchFamily="34" charset="0"/>
                <a:hlinkClick r:id="rId7"/>
              </a:rPr>
              <a:t>https://github.com/kevingbb/jdd2022</a:t>
            </a:r>
            <a:r>
              <a:rPr lang="en-GB" b="0" i="0" dirty="0">
                <a:solidFill>
                  <a:srgbClr val="0078D7"/>
                </a:solidFill>
                <a:effectLst/>
                <a:latin typeface="Calibri" panose="020F0502020204030204" pitchFamily="34" charset="0"/>
              </a:rPr>
              <a:t> </a:t>
            </a:r>
          </a:p>
        </p:txBody>
      </p:sp>
      <p:pic>
        <p:nvPicPr>
          <p:cNvPr id="6" name="Picture 5" descr="Qr code&#10;&#10;Description automatically generated">
            <a:extLst>
              <a:ext uri="{FF2B5EF4-FFF2-40B4-BE49-F238E27FC236}">
                <a16:creationId xmlns:a16="http://schemas.microsoft.com/office/drawing/2014/main" id="{F1C39BEA-F5C4-0328-721B-96DAFA786093}"/>
              </a:ext>
            </a:extLst>
          </p:cNvPr>
          <p:cNvPicPr>
            <a:picLocks noChangeAspect="1"/>
          </p:cNvPicPr>
          <p:nvPr/>
        </p:nvPicPr>
        <p:blipFill>
          <a:blip r:embed="rId8"/>
          <a:stretch>
            <a:fillRect/>
          </a:stretch>
        </p:blipFill>
        <p:spPr>
          <a:xfrm>
            <a:off x="7692003" y="191929"/>
            <a:ext cx="4328556" cy="4328556"/>
          </a:xfrm>
          <a:prstGeom prst="rect">
            <a:avLst/>
          </a:prstGeom>
        </p:spPr>
      </p:pic>
    </p:spTree>
    <p:extLst>
      <p:ext uri="{BB962C8B-B14F-4D97-AF65-F5344CB8AC3E}">
        <p14:creationId xmlns:p14="http://schemas.microsoft.com/office/powerpoint/2010/main" val="37480956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A439-F0E7-42D0-8D5B-04850D755183}"/>
              </a:ext>
            </a:extLst>
          </p:cNvPr>
          <p:cNvSpPr>
            <a:spLocks noGrp="1"/>
          </p:cNvSpPr>
          <p:nvPr>
            <p:ph type="title"/>
          </p:nvPr>
        </p:nvSpPr>
        <p:spPr>
          <a:xfrm>
            <a:off x="585217" y="3035864"/>
            <a:ext cx="9144000" cy="498527"/>
          </a:xfrm>
        </p:spPr>
        <p:txBody>
          <a:bodyPr/>
          <a:lstStyle/>
          <a:p>
            <a:r>
              <a:rPr lang="en-US" dirty="0"/>
              <a:t>Thank You!</a:t>
            </a:r>
          </a:p>
        </p:txBody>
      </p:sp>
    </p:spTree>
    <p:extLst>
      <p:ext uri="{BB962C8B-B14F-4D97-AF65-F5344CB8AC3E}">
        <p14:creationId xmlns:p14="http://schemas.microsoft.com/office/powerpoint/2010/main" val="303442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4AE-6CFE-7BC6-BA8D-DB7A715F4541}"/>
              </a:ext>
            </a:extLst>
          </p:cNvPr>
          <p:cNvSpPr>
            <a:spLocks noGrp="1"/>
          </p:cNvSpPr>
          <p:nvPr>
            <p:ph type="title"/>
          </p:nvPr>
        </p:nvSpPr>
        <p:spPr/>
        <p:txBody>
          <a:bodyPr/>
          <a:lstStyle/>
          <a:p>
            <a:r>
              <a:rPr lang="en-US" dirty="0"/>
              <a:t>Agenda</a:t>
            </a:r>
            <a:endParaRPr lang="en-NL" dirty="0"/>
          </a:p>
        </p:txBody>
      </p:sp>
      <p:sp>
        <p:nvSpPr>
          <p:cNvPr id="3" name="Text Placeholder 2">
            <a:extLst>
              <a:ext uri="{FF2B5EF4-FFF2-40B4-BE49-F238E27FC236}">
                <a16:creationId xmlns:a16="http://schemas.microsoft.com/office/drawing/2014/main" id="{5287817F-5CF4-F291-C9A5-61E73F53F579}"/>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NL" dirty="0"/>
              <a:t>Shift Left &amp; Accelerate Microservices Development</a:t>
            </a:r>
          </a:p>
          <a:p>
            <a:pPr marL="457200" indent="-457200">
              <a:buFont typeface="Arial" panose="020B0604020202020204" pitchFamily="34" charset="0"/>
              <a:buChar char="•"/>
            </a:pPr>
            <a:r>
              <a:rPr lang="en-NL" dirty="0"/>
              <a:t>Demo</a:t>
            </a:r>
          </a:p>
          <a:p>
            <a:pPr marL="457200" indent="-457200">
              <a:buFont typeface="Arial" panose="020B0604020202020204" pitchFamily="34" charset="0"/>
              <a:buChar char="•"/>
            </a:pPr>
            <a:r>
              <a:rPr lang="en-NL" dirty="0"/>
              <a:t>Overview of Java Choices on Azure</a:t>
            </a:r>
          </a:p>
          <a:p>
            <a:pPr marL="457200" indent="-457200">
              <a:buFont typeface="Arial" panose="020B0604020202020204" pitchFamily="34" charset="0"/>
              <a:buChar char="•"/>
            </a:pPr>
            <a:r>
              <a:rPr lang="en-US" dirty="0"/>
              <a:t>Dispel Myth about Microsoft &amp; Java</a:t>
            </a:r>
          </a:p>
          <a:p>
            <a:pPr marL="457200" indent="-457200">
              <a:buFont typeface="Arial" panose="020B0604020202020204" pitchFamily="34" charset="0"/>
              <a:buChar char="•"/>
            </a:pPr>
            <a:r>
              <a:rPr lang="en-NL" dirty="0"/>
              <a:t>Wrap-up &amp; Resources</a:t>
            </a:r>
          </a:p>
        </p:txBody>
      </p:sp>
    </p:spTree>
    <p:extLst>
      <p:ext uri="{BB962C8B-B14F-4D97-AF65-F5344CB8AC3E}">
        <p14:creationId xmlns:p14="http://schemas.microsoft.com/office/powerpoint/2010/main" val="23694758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4AE-6CFE-7BC6-BA8D-DB7A715F4541}"/>
              </a:ext>
            </a:extLst>
          </p:cNvPr>
          <p:cNvSpPr>
            <a:spLocks noGrp="1"/>
          </p:cNvSpPr>
          <p:nvPr>
            <p:ph type="title"/>
          </p:nvPr>
        </p:nvSpPr>
        <p:spPr>
          <a:xfrm>
            <a:off x="588263" y="585788"/>
            <a:ext cx="4159950" cy="5683249"/>
          </a:xfrm>
        </p:spPr>
        <p:txBody>
          <a:bodyPr wrap="square" anchor="ctr">
            <a:normAutofit/>
          </a:bodyPr>
          <a:lstStyle/>
          <a:p>
            <a:r>
              <a:rPr lang="en-US" dirty="0"/>
              <a:t>Evolution of Java at Microsoft</a:t>
            </a:r>
            <a:endParaRPr lang="en-NL" dirty="0"/>
          </a:p>
        </p:txBody>
      </p:sp>
      <p:pic>
        <p:nvPicPr>
          <p:cNvPr id="4" name="Picture 3" descr="Graphical user interface, text, application&#10;&#10;Description automatically generated">
            <a:extLst>
              <a:ext uri="{FF2B5EF4-FFF2-40B4-BE49-F238E27FC236}">
                <a16:creationId xmlns:a16="http://schemas.microsoft.com/office/drawing/2014/main" id="{20281B63-8374-AEED-967A-48600C1ADA8F}"/>
              </a:ext>
            </a:extLst>
          </p:cNvPr>
          <p:cNvPicPr>
            <a:picLocks noChangeAspect="1"/>
          </p:cNvPicPr>
          <p:nvPr/>
        </p:nvPicPr>
        <p:blipFill>
          <a:blip r:embed="rId3"/>
          <a:stretch>
            <a:fillRect/>
          </a:stretch>
        </p:blipFill>
        <p:spPr>
          <a:xfrm>
            <a:off x="5334000" y="205740"/>
            <a:ext cx="6858000" cy="6446519"/>
          </a:xfrm>
          <a:prstGeom prst="rect">
            <a:avLst/>
          </a:prstGeom>
          <a:noFill/>
        </p:spPr>
      </p:pic>
    </p:spTree>
    <p:extLst>
      <p:ext uri="{BB962C8B-B14F-4D97-AF65-F5344CB8AC3E}">
        <p14:creationId xmlns:p14="http://schemas.microsoft.com/office/powerpoint/2010/main" val="6188612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73"/>
          <p:cNvSpPr txBox="1"/>
          <p:nvPr/>
        </p:nvSpPr>
        <p:spPr>
          <a:xfrm>
            <a:off x="609600" y="2235200"/>
            <a:ext cx="8058000" cy="1795200"/>
          </a:xfrm>
          <a:prstGeom prst="rect">
            <a:avLst/>
          </a:prstGeom>
          <a:noFill/>
          <a:ln>
            <a:noFill/>
          </a:ln>
        </p:spPr>
        <p:txBody>
          <a:bodyPr spcFirstLastPara="1" wrap="square" lIns="25400" tIns="25400" rIns="25400" bIns="25400" anchor="ctr" anchorCtr="0">
            <a:noAutofit/>
          </a:bodyPr>
          <a:lstStyle/>
          <a:p>
            <a:r>
              <a:rPr lang="en" sz="4267" dirty="0">
                <a:solidFill>
                  <a:srgbClr val="F3F3F3"/>
                </a:solidFill>
                <a:latin typeface="Segoe UI" panose="020B0502040204020203" pitchFamily="34" charset="0"/>
                <a:ea typeface="Helvetica Neue"/>
                <a:cs typeface="Segoe UI" panose="020B0502040204020203" pitchFamily="34" charset="0"/>
                <a:sym typeface="Helvetica Neue"/>
              </a:rPr>
              <a:t>Developer environments are where developers do their work</a:t>
            </a:r>
            <a:endParaRPr sz="4267" dirty="0">
              <a:solidFill>
                <a:srgbClr val="F3F3F3"/>
              </a:solidFill>
              <a:latin typeface="Segoe UI" panose="020B0502040204020203" pitchFamily="34" charset="0"/>
              <a:ea typeface="Helvetica Neue"/>
              <a:cs typeface="Segoe UI" panose="020B0502040204020203" pitchFamily="34" charset="0"/>
              <a:sym typeface="Helvetica Neue"/>
            </a:endParaRPr>
          </a:p>
          <a:p>
            <a:endParaRPr sz="4267" dirty="0">
              <a:solidFill>
                <a:srgbClr val="F3F3F3"/>
              </a:solidFill>
              <a:latin typeface="Segoe UI" panose="020B0502040204020203" pitchFamily="34" charset="0"/>
              <a:ea typeface="Helvetica Neue"/>
              <a:cs typeface="Segoe UI" panose="020B0502040204020203" pitchFamily="34" charset="0"/>
              <a:sym typeface="Helvetica Neue"/>
            </a:endParaRPr>
          </a:p>
          <a:p>
            <a:r>
              <a:rPr lang="en" sz="4267" dirty="0">
                <a:solidFill>
                  <a:srgbClr val="F3F3F3"/>
                </a:solidFill>
                <a:latin typeface="Segoe UI" panose="020B0502040204020203" pitchFamily="34" charset="0"/>
                <a:ea typeface="Helvetica Neue"/>
                <a:cs typeface="Segoe UI" panose="020B0502040204020203" pitchFamily="34" charset="0"/>
                <a:sym typeface="Helvetica Neue"/>
              </a:rPr>
              <a:t>But local dev environments have problems...</a:t>
            </a:r>
            <a:endParaRPr sz="4267" dirty="0">
              <a:solidFill>
                <a:srgbClr val="F3F3F3"/>
              </a:solidFill>
              <a:latin typeface="Segoe UI" panose="020B0502040204020203" pitchFamily="34" charset="0"/>
              <a:ea typeface="Helvetica Neue"/>
              <a:cs typeface="Segoe UI" panose="020B0502040204020203" pitchFamily="34" charset="0"/>
              <a:sym typeface="Helvetica Neue"/>
            </a:endParaRPr>
          </a:p>
        </p:txBody>
      </p:sp>
    </p:spTree>
    <p:extLst>
      <p:ext uri="{BB962C8B-B14F-4D97-AF65-F5344CB8AC3E}">
        <p14:creationId xmlns:p14="http://schemas.microsoft.com/office/powerpoint/2010/main" val="3400175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4AE-6CFE-7BC6-BA8D-DB7A715F4541}"/>
              </a:ext>
            </a:extLst>
          </p:cNvPr>
          <p:cNvSpPr>
            <a:spLocks noGrp="1"/>
          </p:cNvSpPr>
          <p:nvPr>
            <p:ph type="title"/>
          </p:nvPr>
        </p:nvSpPr>
        <p:spPr/>
        <p:txBody>
          <a:bodyPr/>
          <a:lstStyle/>
          <a:p>
            <a:endParaRPr lang="en-NL" dirty="0"/>
          </a:p>
        </p:txBody>
      </p:sp>
      <p:sp>
        <p:nvSpPr>
          <p:cNvPr id="3" name="Text Placeholder 2">
            <a:extLst>
              <a:ext uri="{FF2B5EF4-FFF2-40B4-BE49-F238E27FC236}">
                <a16:creationId xmlns:a16="http://schemas.microsoft.com/office/drawing/2014/main" id="{5287817F-5CF4-F291-C9A5-61E73F53F579}"/>
              </a:ext>
            </a:extLst>
          </p:cNvPr>
          <p:cNvSpPr>
            <a:spLocks noGrp="1"/>
          </p:cNvSpPr>
          <p:nvPr>
            <p:ph type="body" sz="quarter" idx="10"/>
          </p:nvPr>
        </p:nvSpPr>
        <p:spPr>
          <a:xfrm>
            <a:off x="586390" y="1434370"/>
            <a:ext cx="11018520" cy="430887"/>
          </a:xfrm>
        </p:spPr>
        <p:txBody>
          <a:bodyPr/>
          <a:lstStyle/>
          <a:p>
            <a:endParaRPr lang="en-NL" dirty="0"/>
          </a:p>
        </p:txBody>
      </p:sp>
      <p:pic>
        <p:nvPicPr>
          <p:cNvPr id="5" name="Picture 4" descr="A picture containing text, person, newspaper, sign&#10;&#10;Description automatically generated">
            <a:extLst>
              <a:ext uri="{FF2B5EF4-FFF2-40B4-BE49-F238E27FC236}">
                <a16:creationId xmlns:a16="http://schemas.microsoft.com/office/drawing/2014/main" id="{793C8B06-BAD1-6781-2E9F-57536FAA4E8D}"/>
              </a:ext>
            </a:extLst>
          </p:cNvPr>
          <p:cNvPicPr>
            <a:picLocks noChangeAspect="1"/>
          </p:cNvPicPr>
          <p:nvPr/>
        </p:nvPicPr>
        <p:blipFill>
          <a:blip r:embed="rId2"/>
          <a:stretch>
            <a:fillRect/>
          </a:stretch>
        </p:blipFill>
        <p:spPr>
          <a:xfrm>
            <a:off x="1504277" y="0"/>
            <a:ext cx="9182746" cy="6858000"/>
          </a:xfrm>
          <a:prstGeom prst="rect">
            <a:avLst/>
          </a:prstGeom>
        </p:spPr>
      </p:pic>
    </p:spTree>
    <p:extLst>
      <p:ext uri="{BB962C8B-B14F-4D97-AF65-F5344CB8AC3E}">
        <p14:creationId xmlns:p14="http://schemas.microsoft.com/office/powerpoint/2010/main" val="14980909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36"/>
        <p:cNvGrpSpPr/>
        <p:nvPr/>
      </p:nvGrpSpPr>
      <p:grpSpPr>
        <a:xfrm>
          <a:off x="0" y="0"/>
          <a:ext cx="0" cy="0"/>
          <a:chOff x="0" y="0"/>
          <a:chExt cx="0" cy="0"/>
        </a:xfrm>
      </p:grpSpPr>
      <p:sp>
        <p:nvSpPr>
          <p:cNvPr id="12" name="Google Shape;2548;p379">
            <a:extLst>
              <a:ext uri="{FF2B5EF4-FFF2-40B4-BE49-F238E27FC236}">
                <a16:creationId xmlns:a16="http://schemas.microsoft.com/office/drawing/2014/main" id="{10255BF3-6993-0E45-891E-41C84C1319A4}"/>
              </a:ext>
            </a:extLst>
          </p:cNvPr>
          <p:cNvSpPr/>
          <p:nvPr/>
        </p:nvSpPr>
        <p:spPr>
          <a:xfrm>
            <a:off x="6129476" y="894"/>
            <a:ext cx="6060800" cy="6856400"/>
          </a:xfrm>
          <a:prstGeom prst="rect">
            <a:avLst/>
          </a:prstGeom>
          <a:solidFill>
            <a:srgbClr val="0078D3"/>
          </a:solidFill>
          <a:ln>
            <a:noFill/>
          </a:ln>
        </p:spPr>
        <p:txBody>
          <a:bodyPr spcFirstLastPara="1" wrap="square" lIns="182834" tIns="146267" rIns="182834" bIns="146267" anchor="t" anchorCtr="0">
            <a:noAutofit/>
          </a:bodyPr>
          <a:lstStyle/>
          <a:p>
            <a:pPr marL="0" marR="0" lvl="0" indent="0" algn="l" defTabSz="914367" rtl="0" eaLnBrk="1" fontAlgn="auto" latinLnBrk="0" hangingPunct="1">
              <a:lnSpc>
                <a:spcPct val="100000"/>
              </a:lnSpc>
              <a:spcBef>
                <a:spcPts val="0"/>
              </a:spcBef>
              <a:spcAft>
                <a:spcPts val="0"/>
              </a:spcAft>
              <a:buClrTx/>
              <a:buSzPts val="1500"/>
              <a:buFontTx/>
              <a:buNone/>
              <a:tabLst/>
              <a:defRPr/>
            </a:pPr>
            <a:endParaRPr kumimoji="0" sz="2000"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13" name="Google Shape;2550;p379" descr="Screenshot showing security alerts in GitHub">
            <a:extLst>
              <a:ext uri="{FF2B5EF4-FFF2-40B4-BE49-F238E27FC236}">
                <a16:creationId xmlns:a16="http://schemas.microsoft.com/office/drawing/2014/main" id="{FA6020BD-BE19-E24C-A35E-272B7DE1671B}"/>
              </a:ext>
            </a:extLst>
          </p:cNvPr>
          <p:cNvPicPr preferRelativeResize="0"/>
          <p:nvPr/>
        </p:nvPicPr>
        <p:blipFill rotWithShape="1">
          <a:blip r:embed="rId3">
            <a:alphaModFix/>
          </a:blip>
          <a:srcRect l="9280" t="14969" r="27885" b="6898"/>
          <a:stretch/>
        </p:blipFill>
        <p:spPr>
          <a:xfrm>
            <a:off x="6128850" y="0"/>
            <a:ext cx="6061427" cy="6858000"/>
          </a:xfrm>
          <a:prstGeom prst="rect">
            <a:avLst/>
          </a:prstGeom>
          <a:noFill/>
          <a:ln>
            <a:noFill/>
          </a:ln>
        </p:spPr>
      </p:pic>
      <p:sp>
        <p:nvSpPr>
          <p:cNvPr id="11" name="Title 7">
            <a:extLst>
              <a:ext uri="{FF2B5EF4-FFF2-40B4-BE49-F238E27FC236}">
                <a16:creationId xmlns:a16="http://schemas.microsoft.com/office/drawing/2014/main" id="{30F782A7-0CA0-1744-8365-177F80837956}"/>
              </a:ext>
            </a:extLst>
          </p:cNvPr>
          <p:cNvSpPr txBox="1">
            <a:spLocks/>
          </p:cNvSpPr>
          <p:nvPr/>
        </p:nvSpPr>
        <p:spPr>
          <a:xfrm>
            <a:off x="442766" y="589011"/>
            <a:ext cx="11306469" cy="424828"/>
          </a:xfrm>
          <a:prstGeom prst="rect">
            <a:avLst/>
          </a:prstGeom>
        </p:spPr>
        <p:txBody>
          <a:bodyPr/>
          <a:lstStyle>
            <a:lvl1pPr algn="l" defTabSz="1828734" rtl="0" eaLnBrk="1" latinLnBrk="0" hangingPunct="1">
              <a:lnSpc>
                <a:spcPct val="90000"/>
              </a:lnSpc>
              <a:spcBef>
                <a:spcPct val="0"/>
              </a:spcBef>
              <a:buNone/>
              <a:defRPr lang="en-US" sz="5600" b="0" kern="1200" cap="none" spc="-98" baseline="0" dirty="0" smtClean="0">
                <a:ln w="3175">
                  <a:noFill/>
                </a:ln>
                <a:solidFill>
                  <a:srgbClr val="000000"/>
                </a:solidFill>
                <a:effectLst/>
                <a:latin typeface="+mj-lt"/>
                <a:ea typeface="+mn-ea"/>
                <a:cs typeface="Segoe UI" pitchFamily="34" charset="0"/>
              </a:defRPr>
            </a:lvl1pPr>
          </a:lstStyle>
          <a:p>
            <a:pPr marL="0" marR="0" lvl="0" indent="0" algn="l" defTabSz="1828734"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a:ln w="3175">
                  <a:noFill/>
                </a:ln>
                <a:solidFill>
                  <a:srgbClr val="000000"/>
                </a:solidFill>
                <a:effectLst/>
                <a:uLnTx/>
                <a:uFillTx/>
                <a:latin typeface="Segoe UI Semibold"/>
                <a:ea typeface="+mn-ea"/>
                <a:cs typeface="Segoe UI" pitchFamily="34" charset="0"/>
              </a:rPr>
              <a:t>Codespaces</a:t>
            </a:r>
          </a:p>
        </p:txBody>
      </p:sp>
      <p:sp>
        <p:nvSpPr>
          <p:cNvPr id="18" name="Rectangle 17">
            <a:extLst>
              <a:ext uri="{FF2B5EF4-FFF2-40B4-BE49-F238E27FC236}">
                <a16:creationId xmlns:a16="http://schemas.microsoft.com/office/drawing/2014/main" id="{1B75925C-0BF5-2B40-9319-C77383133715}"/>
              </a:ext>
            </a:extLst>
          </p:cNvPr>
          <p:cNvSpPr/>
          <p:nvPr/>
        </p:nvSpPr>
        <p:spPr>
          <a:xfrm>
            <a:off x="540531" y="1140291"/>
            <a:ext cx="5905049" cy="46166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Your instant Linux dev environment</a:t>
            </a:r>
          </a:p>
        </p:txBody>
      </p:sp>
      <p:sp>
        <p:nvSpPr>
          <p:cNvPr id="21" name="TextBox 20">
            <a:extLst>
              <a:ext uri="{FF2B5EF4-FFF2-40B4-BE49-F238E27FC236}">
                <a16:creationId xmlns:a16="http://schemas.microsoft.com/office/drawing/2014/main" id="{0D243D8D-6743-C44E-9D21-1753FAEEC67A}"/>
              </a:ext>
            </a:extLst>
          </p:cNvPr>
          <p:cNvSpPr txBox="1"/>
          <p:nvPr/>
        </p:nvSpPr>
        <p:spPr>
          <a:xfrm>
            <a:off x="634054" y="2134513"/>
            <a:ext cx="4766621" cy="938360"/>
          </a:xfrm>
          <a:prstGeom prst="rect">
            <a:avLst/>
          </a:prstGeom>
          <a:noFill/>
        </p:spPr>
        <p:txBody>
          <a:bodyPr wrap="square" lIns="0" tIns="0" rIns="0" bIns="0" rtlCol="0" anchor="t">
            <a:noAutofit/>
          </a:bodyPr>
          <a:lstStyle/>
          <a:p>
            <a:pPr marL="0" marR="0" lvl="0" indent="0" algn="l" defTabSz="13938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Code without compromise</a:t>
            </a: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Code, build, test, debug, and deploy with a complete development environment in your browser.</a:t>
            </a:r>
          </a:p>
        </p:txBody>
      </p:sp>
      <p:sp>
        <p:nvSpPr>
          <p:cNvPr id="22" name="TextBox 21">
            <a:extLst>
              <a:ext uri="{FF2B5EF4-FFF2-40B4-BE49-F238E27FC236}">
                <a16:creationId xmlns:a16="http://schemas.microsoft.com/office/drawing/2014/main" id="{0EA5F28B-9231-AF41-9B22-5976778F6361}"/>
              </a:ext>
            </a:extLst>
          </p:cNvPr>
          <p:cNvSpPr txBox="1"/>
          <p:nvPr/>
        </p:nvSpPr>
        <p:spPr>
          <a:xfrm>
            <a:off x="634054" y="4565290"/>
            <a:ext cx="4656403" cy="938363"/>
          </a:xfrm>
          <a:prstGeom prst="rect">
            <a:avLst/>
          </a:prstGeom>
          <a:noFill/>
        </p:spPr>
        <p:txBody>
          <a:bodyPr wrap="square" lIns="0" tIns="0" rIns="0" bIns="0" rtlCol="0" anchor="t">
            <a:noAutofit/>
          </a:bodyPr>
          <a:lstStyle/>
          <a:p>
            <a:pPr marL="0" marR="0" lvl="0" indent="0" algn="l" defTabSz="13938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Extend and customize</a:t>
            </a: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Configure your editor with dotfiles and VS Code extensions to create a consistent environment in every </a:t>
            </a:r>
            <a:r>
              <a:rPr kumimoji="0" lang="en-US" sz="1600" b="0" i="0" u="none" strike="noStrike" kern="1200" cap="none" spc="0" normalizeH="0" baseline="0" noProof="0" err="1">
                <a:ln>
                  <a:noFill/>
                </a:ln>
                <a:solidFill>
                  <a:srgbClr val="000000"/>
                </a:solidFill>
                <a:effectLst/>
                <a:uLnTx/>
                <a:uFillTx/>
                <a:latin typeface="Segoe UI"/>
                <a:ea typeface="+mn-ea"/>
                <a:cs typeface="+mn-cs"/>
              </a:rPr>
              <a:t>codespace</a:t>
            </a:r>
            <a:r>
              <a:rPr kumimoji="0" lang="en-US" sz="1600" b="0" i="0" u="none" strike="noStrike" kern="1200" cap="none" spc="0" normalizeH="0" baseline="0" noProof="0">
                <a:ln>
                  <a:noFill/>
                </a:ln>
                <a:solidFill>
                  <a:srgbClr val="000000"/>
                </a:solidFill>
                <a:effectLst/>
                <a:uLnTx/>
                <a:uFillTx/>
                <a:latin typeface="Segoe UI"/>
                <a:ea typeface="+mn-ea"/>
                <a:cs typeface="+mn-cs"/>
              </a:rPr>
              <a:t>.</a:t>
            </a:r>
          </a:p>
        </p:txBody>
      </p:sp>
      <p:sp>
        <p:nvSpPr>
          <p:cNvPr id="23" name="TextBox 22">
            <a:extLst>
              <a:ext uri="{FF2B5EF4-FFF2-40B4-BE49-F238E27FC236}">
                <a16:creationId xmlns:a16="http://schemas.microsoft.com/office/drawing/2014/main" id="{26973BF1-5246-1F4B-8E72-8DC527B7B978}"/>
              </a:ext>
            </a:extLst>
          </p:cNvPr>
          <p:cNvSpPr txBox="1"/>
          <p:nvPr/>
        </p:nvSpPr>
        <p:spPr>
          <a:xfrm>
            <a:off x="634054" y="3349903"/>
            <a:ext cx="4532686" cy="938357"/>
          </a:xfrm>
          <a:prstGeom prst="rect">
            <a:avLst/>
          </a:prstGeom>
          <a:noFill/>
        </p:spPr>
        <p:txBody>
          <a:bodyPr wrap="square" lIns="0" tIns="0" rIns="0" bIns="0" rtlCol="0" anchor="t">
            <a:noAutofit/>
          </a:bodyPr>
          <a:lstStyle/>
          <a:p>
            <a:pPr marL="0" marR="0" lvl="0" indent="0" algn="l" defTabSz="13938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Simplify your workflow</a:t>
            </a:r>
          </a:p>
          <a:p>
            <a:pPr marL="0" marR="0" lvl="0" indent="0" algn="l" defTabSz="1393842" rtl="0" eaLnBrk="1" fontAlgn="auto" latinLnBrk="0" hangingPunct="1">
              <a:lnSpc>
                <a:spcPct val="12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Automatically set up dependencies and SSH keys. Go from code to commit faster on any project.</a:t>
            </a:r>
          </a:p>
        </p:txBody>
      </p:sp>
      <p:pic>
        <p:nvPicPr>
          <p:cNvPr id="4" name="Picture 3">
            <a:extLst>
              <a:ext uri="{FF2B5EF4-FFF2-40B4-BE49-F238E27FC236}">
                <a16:creationId xmlns:a16="http://schemas.microsoft.com/office/drawing/2014/main" id="{06DA38CD-F2FC-7F4D-B98D-72CB44DD1809}"/>
              </a:ext>
            </a:extLst>
          </p:cNvPr>
          <p:cNvPicPr>
            <a:picLocks noChangeAspect="1"/>
          </p:cNvPicPr>
          <p:nvPr/>
        </p:nvPicPr>
        <p:blipFill rotWithShape="1">
          <a:blip r:embed="rId4"/>
          <a:srcRect l="63210"/>
          <a:stretch/>
        </p:blipFill>
        <p:spPr>
          <a:xfrm>
            <a:off x="7427867" y="543237"/>
            <a:ext cx="4762410" cy="5771526"/>
          </a:xfrm>
          <a:prstGeom prst="rect">
            <a:avLst/>
          </a:prstGeom>
        </p:spPr>
      </p:pic>
      <p:pic>
        <p:nvPicPr>
          <p:cNvPr id="3" name="Picture 2">
            <a:extLst>
              <a:ext uri="{FF2B5EF4-FFF2-40B4-BE49-F238E27FC236}">
                <a16:creationId xmlns:a16="http://schemas.microsoft.com/office/drawing/2014/main" id="{B1F2A125-0C7A-254C-BB23-99ECBF857AAB}"/>
              </a:ext>
            </a:extLst>
          </p:cNvPr>
          <p:cNvPicPr>
            <a:picLocks noChangeAspect="1"/>
          </p:cNvPicPr>
          <p:nvPr/>
        </p:nvPicPr>
        <p:blipFill rotWithShape="1">
          <a:blip r:embed="rId5"/>
          <a:srcRect r="31307" b="9786"/>
          <a:stretch/>
        </p:blipFill>
        <p:spPr>
          <a:xfrm>
            <a:off x="7725341" y="2028098"/>
            <a:ext cx="4466659" cy="4286665"/>
          </a:xfrm>
          <a:prstGeom prst="rect">
            <a:avLst/>
          </a:prstGeom>
        </p:spPr>
      </p:pic>
      <p:sp>
        <p:nvSpPr>
          <p:cNvPr id="2" name="Rectangle 1">
            <a:extLst>
              <a:ext uri="{FF2B5EF4-FFF2-40B4-BE49-F238E27FC236}">
                <a16:creationId xmlns:a16="http://schemas.microsoft.com/office/drawing/2014/main" id="{E4CD6CB8-D031-C147-8A4D-60EE5D8B4295}"/>
              </a:ext>
            </a:extLst>
          </p:cNvPr>
          <p:cNvSpPr/>
          <p:nvPr/>
        </p:nvSpPr>
        <p:spPr>
          <a:xfrm>
            <a:off x="2563565" y="6160874"/>
            <a:ext cx="3201197"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hlinkClick r:id="rId6"/>
              </a:rPr>
              <a:t>https://github.com/Features/Codespaces</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679015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2"/>
        <p:cNvGrpSpPr/>
        <p:nvPr/>
      </p:nvGrpSpPr>
      <p:grpSpPr>
        <a:xfrm>
          <a:off x="0" y="0"/>
          <a:ext cx="0" cy="0"/>
          <a:chOff x="0" y="0"/>
          <a:chExt cx="0" cy="0"/>
        </a:xfrm>
      </p:grpSpPr>
      <p:sp>
        <p:nvSpPr>
          <p:cNvPr id="363" name="Google Shape;363;p77"/>
          <p:cNvSpPr txBox="1">
            <a:spLocks noGrp="1"/>
          </p:cNvSpPr>
          <p:nvPr>
            <p:ph type="title"/>
          </p:nvPr>
        </p:nvSpPr>
        <p:spPr>
          <a:xfrm>
            <a:off x="593005" y="397385"/>
            <a:ext cx="6898000" cy="1324800"/>
          </a:xfrm>
          <a:prstGeom prst="rect">
            <a:avLst/>
          </a:prstGeom>
        </p:spPr>
        <p:txBody>
          <a:bodyPr spcFirstLastPara="1" vert="horz" wrap="square" lIns="33467" tIns="33467" rIns="33467" bIns="33467" rtlCol="0" anchor="t" anchorCtr="0">
            <a:noAutofit/>
          </a:bodyPr>
          <a:lstStyle/>
          <a:p>
            <a:r>
              <a:rPr lang="en" sz="4267" dirty="0">
                <a:latin typeface="Segoe UI" panose="020B0502040204020203" pitchFamily="34" charset="0"/>
              </a:rPr>
              <a:t>What is Codespaces?</a:t>
            </a:r>
            <a:endParaRPr sz="4267" dirty="0">
              <a:latin typeface="Segoe UI" panose="020B0502040204020203" pitchFamily="34" charset="0"/>
            </a:endParaRPr>
          </a:p>
        </p:txBody>
      </p:sp>
      <p:sp>
        <p:nvSpPr>
          <p:cNvPr id="364" name="Google Shape;364;p77"/>
          <p:cNvSpPr/>
          <p:nvPr/>
        </p:nvSpPr>
        <p:spPr>
          <a:xfrm>
            <a:off x="1636900" y="1756833"/>
            <a:ext cx="4062000" cy="41868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r>
              <a:rPr lang="en" sz="3600" dirty="0">
                <a:solidFill>
                  <a:srgbClr val="FFFFFF"/>
                </a:solidFill>
                <a:latin typeface="Segoe UI" panose="020B0502040204020203" pitchFamily="34" charset="0"/>
                <a:cs typeface="Segoe UI" panose="020B0502040204020203" pitchFamily="34" charset="0"/>
              </a:rPr>
              <a:t>Editor</a:t>
            </a:r>
            <a:br>
              <a:rPr lang="en" sz="3600" dirty="0">
                <a:solidFill>
                  <a:srgbClr val="FFFFFF"/>
                </a:solidFill>
                <a:latin typeface="Segoe UI" panose="020B0502040204020203" pitchFamily="34" charset="0"/>
                <a:cs typeface="Segoe UI" panose="020B0502040204020203" pitchFamily="34" charset="0"/>
              </a:rPr>
            </a:br>
            <a:r>
              <a:rPr lang="en" sz="2000" dirty="0">
                <a:solidFill>
                  <a:srgbClr val="FFFFFF"/>
                </a:solidFill>
                <a:latin typeface="Segoe UI" panose="020B0502040204020203" pitchFamily="34" charset="0"/>
                <a:cs typeface="Segoe UI" panose="020B0502040204020203" pitchFamily="34" charset="0"/>
              </a:rPr>
              <a:t>Browser, VS Code, Visual Studio</a:t>
            </a:r>
            <a:endParaRPr sz="2000" dirty="0">
              <a:solidFill>
                <a:srgbClr val="FFFFFF"/>
              </a:solidFill>
              <a:latin typeface="Segoe UI" panose="020B0502040204020203" pitchFamily="34" charset="0"/>
              <a:cs typeface="Segoe UI" panose="020B0502040204020203" pitchFamily="34" charset="0"/>
            </a:endParaRPr>
          </a:p>
        </p:txBody>
      </p:sp>
      <p:sp>
        <p:nvSpPr>
          <p:cNvPr id="365" name="Google Shape;365;p77"/>
          <p:cNvSpPr/>
          <p:nvPr/>
        </p:nvSpPr>
        <p:spPr>
          <a:xfrm>
            <a:off x="7102833" y="1756833"/>
            <a:ext cx="4062000" cy="41868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r>
              <a:rPr lang="en" sz="3600">
                <a:solidFill>
                  <a:srgbClr val="FFFFFF"/>
                </a:solidFill>
                <a:latin typeface="Segoe UI" panose="020B0502040204020203" pitchFamily="34" charset="0"/>
                <a:cs typeface="Segoe UI" panose="020B0502040204020203" pitchFamily="34" charset="0"/>
              </a:rPr>
              <a:t>Azure</a:t>
            </a:r>
            <a:br>
              <a:rPr lang="en" sz="3600">
                <a:solidFill>
                  <a:srgbClr val="FFFFFF"/>
                </a:solidFill>
                <a:latin typeface="Segoe UI" panose="020B0502040204020203" pitchFamily="34" charset="0"/>
                <a:cs typeface="Segoe UI" panose="020B0502040204020203" pitchFamily="34" charset="0"/>
              </a:rPr>
            </a:br>
            <a:r>
              <a:rPr lang="en" sz="2000">
                <a:solidFill>
                  <a:srgbClr val="FFFFFF"/>
                </a:solidFill>
                <a:latin typeface="Segoe UI" panose="020B0502040204020203" pitchFamily="34" charset="0"/>
                <a:cs typeface="Segoe UI" panose="020B0502040204020203" pitchFamily="34" charset="0"/>
              </a:rPr>
              <a:t>Containers run services in the cloud</a:t>
            </a:r>
            <a:endParaRPr sz="3600">
              <a:solidFill>
                <a:srgbClr val="FFFFFF"/>
              </a:solidFill>
              <a:latin typeface="Segoe UI" panose="020B0502040204020203" pitchFamily="34" charset="0"/>
              <a:cs typeface="Segoe UI" panose="020B0502040204020203" pitchFamily="34" charset="0"/>
            </a:endParaRPr>
          </a:p>
        </p:txBody>
      </p:sp>
      <p:sp>
        <p:nvSpPr>
          <p:cNvPr id="366" name="Google Shape;366;p77"/>
          <p:cNvSpPr/>
          <p:nvPr/>
        </p:nvSpPr>
        <p:spPr>
          <a:xfrm>
            <a:off x="7424067" y="3391933"/>
            <a:ext cx="1413200" cy="8600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r>
              <a:rPr lang="en" sz="2353" b="1">
                <a:solidFill>
                  <a:srgbClr val="FFFFFF"/>
                </a:solidFill>
              </a:rPr>
              <a:t>Container</a:t>
            </a:r>
            <a:endParaRPr sz="2353" b="1">
              <a:solidFill>
                <a:srgbClr val="FFFFFF"/>
              </a:solidFill>
            </a:endParaRPr>
          </a:p>
        </p:txBody>
      </p:sp>
      <p:sp>
        <p:nvSpPr>
          <p:cNvPr id="367" name="Google Shape;367;p77"/>
          <p:cNvSpPr/>
          <p:nvPr/>
        </p:nvSpPr>
        <p:spPr>
          <a:xfrm>
            <a:off x="8383767" y="4047384"/>
            <a:ext cx="1413200" cy="8600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r>
              <a:rPr lang="en" sz="2353" b="1">
                <a:solidFill>
                  <a:srgbClr val="FFFFFF"/>
                </a:solidFill>
              </a:rPr>
              <a:t>Container</a:t>
            </a:r>
            <a:endParaRPr sz="2353" b="1">
              <a:solidFill>
                <a:srgbClr val="FFFFFF"/>
              </a:solidFill>
            </a:endParaRPr>
          </a:p>
        </p:txBody>
      </p:sp>
      <p:sp>
        <p:nvSpPr>
          <p:cNvPr id="368" name="Google Shape;368;p77"/>
          <p:cNvSpPr/>
          <p:nvPr/>
        </p:nvSpPr>
        <p:spPr>
          <a:xfrm>
            <a:off x="9343467" y="4702833"/>
            <a:ext cx="1413200" cy="8600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r>
              <a:rPr lang="en" sz="2353" b="1">
                <a:solidFill>
                  <a:srgbClr val="FFFFFF"/>
                </a:solidFill>
              </a:rPr>
              <a:t>Container</a:t>
            </a:r>
            <a:endParaRPr sz="2353" b="1">
              <a:solidFill>
                <a:srgbClr val="FFFFFF"/>
              </a:solidFill>
            </a:endParaRPr>
          </a:p>
        </p:txBody>
      </p:sp>
      <p:cxnSp>
        <p:nvCxnSpPr>
          <p:cNvPr id="369" name="Google Shape;369;p77"/>
          <p:cNvCxnSpPr>
            <a:stCxn id="364" idx="3"/>
            <a:endCxn id="365" idx="1"/>
          </p:cNvCxnSpPr>
          <p:nvPr/>
        </p:nvCxnSpPr>
        <p:spPr>
          <a:xfrm>
            <a:off x="5698900" y="3850233"/>
            <a:ext cx="1404000" cy="0"/>
          </a:xfrm>
          <a:prstGeom prst="straightConnector1">
            <a:avLst/>
          </a:prstGeom>
          <a:noFill/>
          <a:ln w="28575" cap="flat" cmpd="sng">
            <a:solidFill>
              <a:srgbClr val="FFFFFF"/>
            </a:solidFill>
            <a:prstDash val="solid"/>
            <a:round/>
            <a:headEnd type="triangle" w="med" len="med"/>
            <a:tailEnd type="triangle" w="med" len="med"/>
          </a:ln>
        </p:spPr>
      </p:cxnSp>
      <p:pic>
        <p:nvPicPr>
          <p:cNvPr id="370" name="Google Shape;370;p77"/>
          <p:cNvPicPr preferRelativeResize="0"/>
          <p:nvPr/>
        </p:nvPicPr>
        <p:blipFill>
          <a:blip r:embed="rId3">
            <a:alphaModFix/>
          </a:blip>
          <a:stretch>
            <a:fillRect/>
          </a:stretch>
        </p:blipFill>
        <p:spPr>
          <a:xfrm>
            <a:off x="1636900" y="3022143"/>
            <a:ext cx="4062000" cy="2921456"/>
          </a:xfrm>
          <a:prstGeom prst="rect">
            <a:avLst/>
          </a:prstGeom>
          <a:noFill/>
          <a:ln>
            <a:noFill/>
          </a:ln>
        </p:spPr>
      </p:pic>
    </p:spTree>
    <p:extLst>
      <p:ext uri="{BB962C8B-B14F-4D97-AF65-F5344CB8AC3E}">
        <p14:creationId xmlns:p14="http://schemas.microsoft.com/office/powerpoint/2010/main" val="2028039101"/>
      </p:ext>
    </p:extLst>
  </p:cSld>
  <p:clrMapOvr>
    <a:masterClrMapping/>
  </p:clrMapOvr>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0.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3.xml><?xml version="1.0" encoding="utf-8"?>
<a:theme xmlns:a="http://schemas.openxmlformats.org/drawingml/2006/main" name="1_5-30037_DPE_Metro_Template_Light_16x9">
  <a:themeElements>
    <a:clrScheme name="DPE_Metro_Light">
      <a:dk1>
        <a:srgbClr val="000000"/>
      </a:dk1>
      <a:lt1>
        <a:srgbClr val="FFFFFF"/>
      </a:lt1>
      <a:dk2>
        <a:srgbClr val="3F3F3F"/>
      </a:dk2>
      <a:lt2>
        <a:srgbClr val="F2F2F2"/>
      </a:lt2>
      <a:accent1>
        <a:srgbClr val="0054A6"/>
      </a:accent1>
      <a:accent2>
        <a:srgbClr val="F7941E"/>
      </a:accent2>
      <a:accent3>
        <a:srgbClr val="8DC63F"/>
      </a:accent3>
      <a:accent4>
        <a:srgbClr val="FFD800"/>
      </a:accent4>
      <a:accent5>
        <a:srgbClr val="00AEEF"/>
      </a:accent5>
      <a:accent6>
        <a:srgbClr val="7E499D"/>
      </a:accent6>
      <a:hlink>
        <a:srgbClr val="0054A6"/>
      </a:hlink>
      <a:folHlink>
        <a:srgbClr val="0054A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182880"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200" spc="-10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80000">
                  <a:schemeClr val="tx2"/>
                </a:gs>
              </a:gsLst>
              <a:lin ang="16200000" scaled="0"/>
            </a:gradFill>
            <a:latin typeface="Segoe UI Light" pitchFamily="34" charset="0"/>
          </a:defRPr>
        </a:defPPr>
      </a:lstStyle>
    </a:txDef>
  </a:objectDefaults>
  <a:extraClrSchemeLst/>
</a:theme>
</file>

<file path=ppt/theme/theme14.xml><?xml version="1.0" encoding="utf-8"?>
<a:theme xmlns:a="http://schemas.openxmlformats.org/drawingml/2006/main" name="1_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Black Template">
  <a:themeElements>
    <a:clrScheme name="ST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81E1CCAE-A2AB-42AC-8977-FC896EF58CA9}"/>
    </a:ext>
  </a:extLst>
</a:theme>
</file>

<file path=ppt/theme/theme17.xml><?xml version="1.0" encoding="utf-8"?>
<a:theme xmlns:a="http://schemas.openxmlformats.org/drawingml/2006/main" name="6_Black Template">
  <a:themeElements>
    <a:clrScheme name="ST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81E1CCAE-A2AB-42AC-8977-FC896EF58CA9}"/>
    </a:ext>
  </a:extLst>
</a:theme>
</file>

<file path=ppt/theme/theme18.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19.xml><?xml version="1.0" encoding="utf-8"?>
<a:theme xmlns:a="http://schemas.openxmlformats.org/drawingml/2006/main" name="7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KEEP_WHITE TEMPLATE">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7.xml><?xml version="1.0" encoding="utf-8"?>
<a:theme xmlns:a="http://schemas.openxmlformats.org/drawingml/2006/main" name="4_KEEP_WHITE TEMPLATE">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8.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3AA996B4CDCB48BE0818BDC465F6AE" ma:contentTypeVersion="15" ma:contentTypeDescription="Create a new document." ma:contentTypeScope="" ma:versionID="876ebbab47ee569f7a0ef48560465afa">
  <xsd:schema xmlns:xsd="http://www.w3.org/2001/XMLSchema" xmlns:xs="http://www.w3.org/2001/XMLSchema" xmlns:p="http://schemas.microsoft.com/office/2006/metadata/properties" xmlns:ns2="e7580eb5-9d04-4f86-bb22-fb76770bcf8d" xmlns:ns3="b014959b-be30-421b-bec2-36a17d315d4c" xmlns:ns4="230e9df3-be65-4c73-a93b-d1236ebd677e" targetNamespace="http://schemas.microsoft.com/office/2006/metadata/properties" ma:root="true" ma:fieldsID="a0e254f7c9edc1ec282b3afd84c72f16" ns2:_="" ns3:_="" ns4:_="">
    <xsd:import namespace="e7580eb5-9d04-4f86-bb22-fb76770bcf8d"/>
    <xsd:import namespace="b014959b-be30-421b-bec2-36a17d315d4c"/>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LengthInSeconds" minOccurs="0"/>
                <xsd:element ref="ns2:MediaServiceGenerationTime" minOccurs="0"/>
                <xsd:element ref="ns2:MediaServiceEventHashCode" minOccurs="0"/>
                <xsd:element ref="ns2:MediaServiceOCR"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580eb5-9d04-4f86-bb22-fb76770bcf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14959b-be30-421b-bec2-36a17d315d4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16a5e868-94e5-49ce-b975-3ee4fd6af459}" ma:internalName="TaxCatchAll" ma:showField="CatchAllData" ma:web="b014959b-be30-421b-bec2-36a17d315d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MediaServiceKeyPoints xmlns="e7580eb5-9d04-4f86-bb22-fb76770bcf8d" xsi:nil="true"/>
    <SharedWithUsers xmlns="b014959b-be30-421b-bec2-36a17d315d4c">
      <UserInfo>
        <DisplayName>Wisam Hirzalla</DisplayName>
        <AccountId>1111</AccountId>
        <AccountType/>
      </UserInfo>
      <UserInfo>
        <DisplayName>Bharat Sandhu</DisplayName>
        <AccountId>446</AccountId>
        <AccountType/>
      </UserInfo>
      <UserInfo>
        <DisplayName>Sharieff Mansour</DisplayName>
        <AccountId>130</AccountId>
        <AccountType/>
      </UserInfo>
      <UserInfo>
        <DisplayName>Eric McChesney</DisplayName>
        <AccountId>1327</AccountId>
        <AccountType/>
      </UserInfo>
      <UserInfo>
        <DisplayName>Merrie Williamson</DisplayName>
        <AccountId>1472</AccountId>
        <AccountType/>
      </UserInfo>
      <UserInfo>
        <DisplayName>Abraham Noda</DisplayName>
        <AccountId>2367</AccountId>
        <AccountType/>
      </UserInfo>
      <UserInfo>
        <DisplayName>Azure X-Apps Marketing Team Members</DisplayName>
        <AccountId>2212</AccountId>
        <AccountType/>
      </UserInfo>
      <UserInfo>
        <DisplayName>Kelsey Conklin (THE SPUR GROUP INC)</DisplayName>
        <AccountId>2717</AccountId>
        <AccountType/>
      </UserInfo>
      <UserInfo>
        <DisplayName>Erika Ehrli</DisplayName>
        <AccountId>23</AccountId>
        <AccountType/>
      </UserInfo>
      <UserInfo>
        <DisplayName>Gorka Madariaga Nunez</DisplayName>
        <AccountId>243</AccountId>
        <AccountType/>
      </UserInfo>
      <UserInfo>
        <DisplayName>Gowtham Prasad K N</DisplayName>
        <AccountId>1980</AccountId>
        <AccountType/>
      </UserInfo>
      <UserInfo>
        <DisplayName>Navin Raigaga</DisplayName>
        <AccountId>1051</AccountId>
        <AccountType/>
      </UserInfo>
      <UserInfo>
        <DisplayName>Gabe Monroy</DisplayName>
        <AccountId>167</AccountId>
        <AccountType/>
      </UserInfo>
    </SharedWithUsers>
    <lcf76f155ced4ddcb4097134ff3c332f xmlns="e7580eb5-9d04-4f86-bb22-fb76770bcf8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1A70A53-2997-4E67-971C-2A394643D5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580eb5-9d04-4f86-bb22-fb76770bcf8d"/>
    <ds:schemaRef ds:uri="b014959b-be30-421b-bec2-36a17d315d4c"/>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5205B7-F79A-4F57-8C48-C67A874957E3}">
  <ds:schemaRefs>
    <ds:schemaRef ds:uri="http://schemas.microsoft.com/sharepoint/v3/contenttype/forms"/>
  </ds:schemaRefs>
</ds:datastoreItem>
</file>

<file path=customXml/itemProps3.xml><?xml version="1.0" encoding="utf-8"?>
<ds:datastoreItem xmlns:ds="http://schemas.openxmlformats.org/officeDocument/2006/customXml" ds:itemID="{4D32D73D-6AB8-4265-BE8B-FFEA4D3EC62C}">
  <ds:schemaRefs>
    <ds:schemaRef ds:uri="http://purl.org/dc/terms/"/>
    <ds:schemaRef ds:uri="http://purl.org/dc/elements/1.1/"/>
    <ds:schemaRef ds:uri="http://schemas.microsoft.com/office/2006/documentManagement/types"/>
    <ds:schemaRef ds:uri="230e9df3-be65-4c73-a93b-d1236ebd677e"/>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b014959b-be30-421b-bec2-36a17d315d4c"/>
    <ds:schemaRef ds:uri="e7580eb5-9d04-4f86-bb22-fb76770bcf8d"/>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1991</Words>
  <Application>Microsoft Macintosh PowerPoint</Application>
  <PresentationFormat>Widescreen</PresentationFormat>
  <Paragraphs>343</Paragraphs>
  <Slides>37</Slides>
  <Notes>31</Notes>
  <HiddenSlides>0</HiddenSlides>
  <MMClips>0</MMClips>
  <ScaleCrop>false</ScaleCrop>
  <HeadingPairs>
    <vt:vector size="6" baseType="variant">
      <vt:variant>
        <vt:lpstr>Fonts Used</vt:lpstr>
      </vt:variant>
      <vt:variant>
        <vt:i4>14</vt:i4>
      </vt:variant>
      <vt:variant>
        <vt:lpstr>Theme</vt:lpstr>
      </vt:variant>
      <vt:variant>
        <vt:i4>19</vt:i4>
      </vt:variant>
      <vt:variant>
        <vt:lpstr>Slide Titles</vt:lpstr>
      </vt:variant>
      <vt:variant>
        <vt:i4>37</vt:i4>
      </vt:variant>
    </vt:vector>
  </HeadingPairs>
  <TitlesOfParts>
    <vt:vector size="70" baseType="lpstr">
      <vt:lpstr>-apple-system</vt:lpstr>
      <vt:lpstr>Arial</vt:lpstr>
      <vt:lpstr>Calibri</vt:lpstr>
      <vt:lpstr>Calibri Light</vt:lpstr>
      <vt:lpstr>Consolas</vt:lpstr>
      <vt:lpstr>Helvetica Neue</vt:lpstr>
      <vt:lpstr>Helvetica Neue Light</vt:lpstr>
      <vt:lpstr>Quattrocento Sans</vt:lpstr>
      <vt:lpstr>Segoe UI</vt:lpstr>
      <vt:lpstr>Segoe UI Light</vt:lpstr>
      <vt:lpstr>Segoe UI Semibold</vt:lpstr>
      <vt:lpstr>Segoe UI Semibold 8</vt:lpstr>
      <vt:lpstr>Segoe UI Semilight</vt:lpstr>
      <vt:lpstr>Wingdings</vt:lpstr>
      <vt:lpstr>Black Template</vt:lpstr>
      <vt:lpstr>1_Black Template</vt:lpstr>
      <vt:lpstr>2_ Microsoft Build Black 2/3 Template</vt:lpstr>
      <vt:lpstr>2_Black Template</vt:lpstr>
      <vt:lpstr>3_Black Template</vt:lpstr>
      <vt:lpstr>KEEP_WHITE TEMPLATE</vt:lpstr>
      <vt:lpstr>4_KEEP_WHITE TEMPLATE</vt:lpstr>
      <vt:lpstr>2_Azure PPT Template - 2018</vt:lpstr>
      <vt:lpstr>4_Black Template</vt:lpstr>
      <vt:lpstr>1_Build 2019 Black</vt:lpstr>
      <vt:lpstr>Build 2019 Black</vt:lpstr>
      <vt:lpstr>Microsoft 365 PPT Template - 2018</vt:lpstr>
      <vt:lpstr>1_5-30037_DPE_Metro_Template_Light_16x9</vt:lpstr>
      <vt:lpstr>1_KEEP_WHITE TEMPLATE</vt:lpstr>
      <vt:lpstr>Office Theme</vt:lpstr>
      <vt:lpstr>5_Black Template</vt:lpstr>
      <vt:lpstr>6_Black Template</vt:lpstr>
      <vt:lpstr>Dapr White Template</vt:lpstr>
      <vt:lpstr>7_Black Template</vt:lpstr>
      <vt:lpstr>Wait, really, Microsoft loves Java? - How Microsoft Helps Java Developers to Shift Left</vt:lpstr>
      <vt:lpstr>PowerPoint Presentation</vt:lpstr>
      <vt:lpstr>Goals</vt:lpstr>
      <vt:lpstr>Agenda</vt:lpstr>
      <vt:lpstr>Evolution of Java at Microsoft</vt:lpstr>
      <vt:lpstr>PowerPoint Presentation</vt:lpstr>
      <vt:lpstr>PowerPoint Presentation</vt:lpstr>
      <vt:lpstr>PowerPoint Presentation</vt:lpstr>
      <vt:lpstr>What is Codespaces?</vt:lpstr>
      <vt:lpstr>Start contributing in seconds, not hours</vt:lpstr>
      <vt:lpstr>VS Code Remote Containers – Dev Environment in a Container</vt:lpstr>
      <vt:lpstr>PowerPoint Presentation</vt:lpstr>
      <vt:lpstr>Distributed Application Runtime</vt:lpstr>
      <vt:lpstr>Dapr Goals</vt:lpstr>
      <vt:lpstr>Any cloud or edge infrastructure</vt:lpstr>
      <vt:lpstr>Azure Monitor OpenTelemetry-based auto-instrumentation for Java applications</vt:lpstr>
      <vt:lpstr>Futures - Java Profiling with Illuminate from jClarity</vt:lpstr>
      <vt:lpstr>Demo</vt:lpstr>
      <vt:lpstr>Ship faster and reduce costs with fully managed services</vt:lpstr>
      <vt:lpstr>Fully managed PaaS for Tomcat and JBoss EAP Focus on the apps that run your business, not managing infrastructure</vt:lpstr>
      <vt:lpstr>PowerPoint Presentation</vt:lpstr>
      <vt:lpstr>Spring is the most popular Java framework Significant YoY growth and developer adoption</vt:lpstr>
      <vt:lpstr>Azure Spring Apps Fully managed service for Spring Boot apps</vt:lpstr>
      <vt:lpstr>Spring integration with Azure Spring developers can leverage 30+ starters to connect to Azure services with a few lines of configuration and minimal code changes</vt:lpstr>
      <vt:lpstr>Modernize your Java applications using containers Choose from a variety of tools, orchestrators, and platform services</vt:lpstr>
      <vt:lpstr>Azure Kubernetes Service (AKS) Enterprise-grade by design</vt:lpstr>
      <vt:lpstr>Azure Red Hat OpenShift (ARO) Jointly engineered and operated by Microsoft and Red Hat with an integrated support experience</vt:lpstr>
      <vt:lpstr>Azure Container Apps</vt:lpstr>
      <vt:lpstr>Modernize Java applications on Azure</vt:lpstr>
      <vt:lpstr>Community engagement</vt:lpstr>
      <vt:lpstr>Microsoft Joins Jakarta EE and Microprofile Working Groups at Eclipse Foundation</vt:lpstr>
      <vt:lpstr>Strong partner ecosystem</vt:lpstr>
      <vt:lpstr>Enterprises run their Java applications on Azure </vt:lpstr>
      <vt:lpstr>Java is widely used across Microsoft</vt:lpstr>
      <vt:lpstr>Review Goals</vt:lpstr>
      <vt:lpstr>List of 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Application Innovation - EBC Deck</dc:title>
  <dc:subject/>
  <dc:creator/>
  <cp:keywords>Solution</cp:keywords>
  <dc:description/>
  <cp:lastModifiedBy/>
  <cp:revision>149</cp:revision>
  <dcterms:created xsi:type="dcterms:W3CDTF">2019-08-12T09:14:03Z</dcterms:created>
  <dcterms:modified xsi:type="dcterms:W3CDTF">2022-10-05T15:42:58Z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0x010100D53AA996B4CDCB48BE0818BDC465F6AE</vt:lpwstr>
  </property>
  <property fmtid="{D5CDD505-2E9C-101B-9397-08002B2CF9AE}" pid="3" name="_dlc_policyId">
    <vt:lpwstr>0x0101000E4CB7077FEE4FF7AE86D4A500EEC780030016C849C62B10EB41ACA8C7EEDEF40BB20099ECF64382448D48A56095091C66B1A9|-661092312</vt:lpwstr>
  </property>
  <property fmtid="{D5CDD505-2E9C-101B-9397-08002B2CF9AE}" pid="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 name="_dlc_DocIdItemGuid">
    <vt:lpwstr>f3f23e1b-ab49-455f-827b-7f79cb0c53e1</vt:lpwstr>
  </property>
  <property fmtid="{D5CDD505-2E9C-101B-9397-08002B2CF9AE}" pid="6" name="of67e5d4b76f4a9db8769983fda9cec0">
    <vt:lpwstr/>
  </property>
  <property fmtid="{D5CDD505-2E9C-101B-9397-08002B2CF9AE}" pid="7" name="TaxKeyword">
    <vt:lpwstr>2556;#Solution|2d7de9ef-52fe-4b65-953a-4f27d8043d09</vt:lpwstr>
  </property>
  <property fmtid="{D5CDD505-2E9C-101B-9397-08002B2CF9AE}" pid="8" name="NewsType">
    <vt:lpwstr/>
  </property>
  <property fmtid="{D5CDD505-2E9C-101B-9397-08002B2CF9AE}" pid="9" name="Region">
    <vt:lpwstr/>
  </property>
  <property fmtid="{D5CDD505-2E9C-101B-9397-08002B2CF9AE}" pid="10" name="ItemType">
    <vt:lpwstr>169;#presentations|317da5a4-398e-4c38-b265-afd519770055</vt:lpwstr>
  </property>
  <property fmtid="{D5CDD505-2E9C-101B-9397-08002B2CF9AE}" pid="11" name="Confidentiality">
    <vt:lpwstr>14;#customer ready|8986c41d-21c5-4f8f-8a12-ea4625b46858</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1628;#Gear Up|5bd03d8b-c198-4367-bd72-be9dad12d703;#21;#Intelligent Cloud|adc2fe87-c79a-4ded-a449-3f86b954069d;#2553;#ICB PST Domain|f7f86ece-0ca0-48d7-99cb-d6c97e732478</vt:lpwstr>
  </property>
  <property fmtid="{D5CDD505-2E9C-101B-9397-08002B2CF9AE}" pid="16" name="ExperienceContentType">
    <vt:lpwstr/>
  </property>
  <property fmtid="{D5CDD505-2E9C-101B-9397-08002B2CF9AE}" pid="17" name="BusinessArchitecture">
    <vt:lpwstr>489;#SAP on Azure solution|3f242127-2cb8-4fa2-bc94-d78d5c4d90b4;#1799;#Business Applications|bc6a3471-5036-4c6f-8724-05bc21271c2e;#2743;#Microsoft Power platform|89e3aef7-17c4-4d94-8911-f58a28f8fed8;#2546;#Applications and Infrastructure|f69679d5-ce87-441</vt:lpwstr>
  </property>
  <property fmtid="{D5CDD505-2E9C-101B-9397-08002B2CF9AE}" pid="18" name="Products">
    <vt:lpwstr>2321;#Power Apps|c2b7c9b5-267e-4ead-becc-03446bde7831;#698;#Datacenter Services|611f9c4c-bfba-4f84-a44c-413de5c8eb72</vt:lpwstr>
  </property>
  <property fmtid="{D5CDD505-2E9C-101B-9397-08002B2CF9AE}" pid="19" name="l6f004f21209409da86a713c0f24627d">
    <vt:lpwstr/>
  </property>
  <property fmtid="{D5CDD505-2E9C-101B-9397-08002B2CF9AE}" pid="20" name="MSProductsTaxHTField0">
    <vt:lpwstr/>
  </property>
  <property fmtid="{D5CDD505-2E9C-101B-9397-08002B2CF9AE}" pid="21" name="Languages">
    <vt:lpwstr/>
  </property>
  <property fmtid="{D5CDD505-2E9C-101B-9397-08002B2CF9AE}" pid="22" name="e8080b0481964c759b2c36ae49591b31">
    <vt:lpwstr/>
  </property>
  <property fmtid="{D5CDD505-2E9C-101B-9397-08002B2CF9AE}" pid="23" name="TechnicalLevel">
    <vt:lpwstr>3067;#200 (intermediate)|855c9113-a119-44e7-b3de-bccffe25ed46</vt:lpwstr>
  </property>
  <property fmtid="{D5CDD505-2E9C-101B-9397-08002B2CF9AE}" pid="24" name="SMSG Items">
    <vt:lpwstr>3091;#documents|e037ed84-7d8e-4cbb-9c8f-61e80301a44f</vt:lpwstr>
  </property>
  <property fmtid="{D5CDD505-2E9C-101B-9397-08002B2CF9AE}" pid="25" name="Audiences">
    <vt:lpwstr/>
  </property>
  <property fmtid="{D5CDD505-2E9C-101B-9397-08002B2CF9AE}" pid="26" name="ldac8aee9d1f469e8cd8c3f8d6a615f2">
    <vt:lpwstr/>
  </property>
  <property fmtid="{D5CDD505-2E9C-101B-9397-08002B2CF9AE}" pid="27" name="Solution Areas">
    <vt:lpwstr>3476;#Applications and Infrastructure|f69679d5-ce87-4413-9040-82ea79c5c527</vt:lpwstr>
  </property>
  <property fmtid="{D5CDD505-2E9C-101B-9397-08002B2CF9AE}" pid="28" name="EmployeeRole">
    <vt:lpwstr/>
  </property>
  <property fmtid="{D5CDD505-2E9C-101B-9397-08002B2CF9AE}" pid="29" name="NewsTopic">
    <vt:lpwstr/>
  </property>
  <property fmtid="{D5CDD505-2E9C-101B-9397-08002B2CF9AE}" pid="30" name="Roles">
    <vt:lpwstr/>
  </property>
  <property fmtid="{D5CDD505-2E9C-101B-9397-08002B2CF9AE}" pid="31" name="NewsSource">
    <vt:lpwstr/>
  </property>
  <property fmtid="{D5CDD505-2E9C-101B-9397-08002B2CF9AE}" pid="32" name="MSProfessions">
    <vt:lpwstr>3094;#Sales|72627068-acd7-4c1a-8b95-a0256be5dc9f;#3098;#Services|31216a1b-ed7a-4548-8e47-1aa2e6048472</vt:lpwstr>
  </property>
  <property fmtid="{D5CDD505-2E9C-101B-9397-08002B2CF9AE}" pid="33" name="SMSGTags">
    <vt:lpwstr/>
  </property>
  <property fmtid="{D5CDD505-2E9C-101B-9397-08002B2CF9AE}" pid="34" name="MSPhysicalGeography">
    <vt:lpwstr/>
  </property>
  <property fmtid="{D5CDD505-2E9C-101B-9397-08002B2CF9AE}" pid="35" name="EnterpriseDomainTags">
    <vt:lpwstr/>
  </property>
  <property fmtid="{D5CDD505-2E9C-101B-9397-08002B2CF9AE}" pid="36" name="j3562c58ee414e028925bc902cfc01a1">
    <vt:lpwstr/>
  </property>
  <property fmtid="{D5CDD505-2E9C-101B-9397-08002B2CF9AE}" pid="37" name="Segments">
    <vt:lpwstr/>
  </property>
  <property fmtid="{D5CDD505-2E9C-101B-9397-08002B2CF9AE}" pid="38" name="Partners">
    <vt:lpwstr/>
  </property>
  <property fmtid="{D5CDD505-2E9C-101B-9397-08002B2CF9AE}" pid="39" name="ActivitiesAndPrograms">
    <vt:lpwstr/>
  </property>
  <property fmtid="{D5CDD505-2E9C-101B-9397-08002B2CF9AE}" pid="40" name="la4444b61d19467597d63190b69ac227">
    <vt:lpwstr/>
  </property>
  <property fmtid="{D5CDD505-2E9C-101B-9397-08002B2CF9AE}" pid="41" name="Topics">
    <vt:lpwstr>30;#hub subset|c6bfd112-b986-4a0a-aa8d-90e767bfdfa6;#2554;#Fiscal Year 2019|37cfb2d9-82d6-4aee-ad7b-3dc8286123ca</vt:lpwstr>
  </property>
  <property fmtid="{D5CDD505-2E9C-101B-9397-08002B2CF9AE}" pid="42" name="Groups">
    <vt:lpwstr>42;#Cloud + AI Marketing|4f75e184-e5aa-4234-a07f-b032d60df254</vt:lpwstr>
  </property>
  <property fmtid="{D5CDD505-2E9C-101B-9397-08002B2CF9AE}" pid="43" name="_docset_NoMedatataSyncRequired">
    <vt:lpwstr>False</vt:lpwstr>
  </property>
  <property fmtid="{D5CDD505-2E9C-101B-9397-08002B2CF9AE}" pid="44" name="MSIP_Label_f42aa342-8706-4288-bd11-ebb85995028c_Enabled">
    <vt:lpwstr>True</vt:lpwstr>
  </property>
  <property fmtid="{D5CDD505-2E9C-101B-9397-08002B2CF9AE}" pid="45" name="MSIP_Label_f42aa342-8706-4288-bd11-ebb85995028c_SiteId">
    <vt:lpwstr>72f988bf-86f1-41af-91ab-2d7cd011db47</vt:lpwstr>
  </property>
  <property fmtid="{D5CDD505-2E9C-101B-9397-08002B2CF9AE}" pid="46" name="MSIP_Label_f42aa342-8706-4288-bd11-ebb85995028c_Owner">
    <vt:lpwstr>lhorgan@microsoft.com</vt:lpwstr>
  </property>
  <property fmtid="{D5CDD505-2E9C-101B-9397-08002B2CF9AE}" pid="47" name="MSIP_Label_f42aa342-8706-4288-bd11-ebb85995028c_SetDate">
    <vt:lpwstr>2019-11-15T18:54:12.1435859Z</vt:lpwstr>
  </property>
  <property fmtid="{D5CDD505-2E9C-101B-9397-08002B2CF9AE}" pid="48" name="MSIP_Label_f42aa342-8706-4288-bd11-ebb85995028c_Name">
    <vt:lpwstr>General</vt:lpwstr>
  </property>
  <property fmtid="{D5CDD505-2E9C-101B-9397-08002B2CF9AE}" pid="49" name="MSIP_Label_f42aa342-8706-4288-bd11-ebb85995028c_Application">
    <vt:lpwstr>Microsoft Azure Information Protection</vt:lpwstr>
  </property>
  <property fmtid="{D5CDD505-2E9C-101B-9397-08002B2CF9AE}" pid="50" name="MSIP_Label_f42aa342-8706-4288-bd11-ebb85995028c_ActionId">
    <vt:lpwstr>38d9d1dc-80d7-4533-9a55-3160c7d545a5</vt:lpwstr>
  </property>
  <property fmtid="{D5CDD505-2E9C-101B-9397-08002B2CF9AE}" pid="51" name="MSIP_Label_f42aa342-8706-4288-bd11-ebb85995028c_Extended_MSFT_Method">
    <vt:lpwstr>Automatic</vt:lpwstr>
  </property>
  <property fmtid="{D5CDD505-2E9C-101B-9397-08002B2CF9AE}" pid="52" name="Sensitivity">
    <vt:lpwstr>General</vt:lpwstr>
  </property>
  <property fmtid="{D5CDD505-2E9C-101B-9397-08002B2CF9AE}" pid="53" name="MediaServiceImageTags">
    <vt:lpwstr/>
  </property>
</Properties>
</file>